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Bebas Neue"/>
      <p:regular r:id="rId15"/>
    </p:embeddedFont>
    <p:embeddedFont>
      <p:font typeface="Cuprum"/>
      <p:regular r:id="rId16"/>
      <p:bold r:id="rId17"/>
      <p:italic r:id="rId18"/>
      <p:boldItalic r:id="rId19"/>
    </p:embeddedFont>
    <p:embeddedFont>
      <p:font typeface="Cuprum Medium"/>
      <p:regular r:id="rId20"/>
      <p:bold r:id="rId21"/>
      <p:italic r:id="rId22"/>
      <p:boldItalic r:id="rId23"/>
    </p:embeddedFont>
    <p:embeddedFont>
      <p:font typeface="Actor"/>
      <p:regular r:id="rId24"/>
    </p:embeddedFont>
    <p:embeddedFont>
      <p:font typeface="Cuprum SemiBold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uprumMedium-regular.fntdata"/><Relationship Id="rId22" Type="http://schemas.openxmlformats.org/officeDocument/2006/relationships/font" Target="fonts/CuprumMedium-italic.fntdata"/><Relationship Id="rId21" Type="http://schemas.openxmlformats.org/officeDocument/2006/relationships/font" Target="fonts/CuprumMedium-bold.fntdata"/><Relationship Id="rId24" Type="http://schemas.openxmlformats.org/officeDocument/2006/relationships/font" Target="fonts/Actor-regular.fntdata"/><Relationship Id="rId23" Type="http://schemas.openxmlformats.org/officeDocument/2006/relationships/font" Target="fonts/Cuprum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uprumSemiBold-bold.fntdata"/><Relationship Id="rId25" Type="http://schemas.openxmlformats.org/officeDocument/2006/relationships/font" Target="fonts/CuprumSemiBold-regular.fntdata"/><Relationship Id="rId28" Type="http://schemas.openxmlformats.org/officeDocument/2006/relationships/font" Target="fonts/CuprumSemiBold-boldItalic.fntdata"/><Relationship Id="rId27" Type="http://schemas.openxmlformats.org/officeDocument/2006/relationships/font" Target="fonts/Cuprum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BebasNeue-regular.fntdata"/><Relationship Id="rId14" Type="http://schemas.openxmlformats.org/officeDocument/2006/relationships/slide" Target="slides/slide9.xml"/><Relationship Id="rId17" Type="http://schemas.openxmlformats.org/officeDocument/2006/relationships/font" Target="fonts/Cuprum-bold.fntdata"/><Relationship Id="rId16" Type="http://schemas.openxmlformats.org/officeDocument/2006/relationships/font" Target="fonts/Cuprum-regular.fntdata"/><Relationship Id="rId19" Type="http://schemas.openxmlformats.org/officeDocument/2006/relationships/font" Target="fonts/Cuprum-boldItalic.fntdata"/><Relationship Id="rId18" Type="http://schemas.openxmlformats.org/officeDocument/2006/relationships/font" Target="fonts/Cuprum-italic.fntdata"/></Relationships>
</file>

<file path=ppt/media/image1.png>
</file>

<file path=ppt/media/image10.png>
</file>

<file path=ppt/media/image11.gif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cdda544262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cdda544262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cdda544262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cdda544262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cdda544262_0_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cdda544262_0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cdda544262_0_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cdda544262_0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cdda544262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cdda544262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cddf73945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cddf73945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cddf73945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cddf73945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cddf73945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cddf73945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cddf73945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cddf73945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00" y="1086400"/>
            <a:ext cx="5029200" cy="20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5098" y="3368825"/>
            <a:ext cx="50292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434343"/>
                </a:solidFill>
                <a:latin typeface="Actor"/>
                <a:ea typeface="Actor"/>
                <a:cs typeface="Actor"/>
                <a:sym typeface="Acto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1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2018400" y="611200"/>
            <a:ext cx="5107200" cy="13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subTitle"/>
          </p:nvPr>
        </p:nvSpPr>
        <p:spPr>
          <a:xfrm>
            <a:off x="2018400" y="1948225"/>
            <a:ext cx="51072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19191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>
            <a:off x="-136572" y="4260636"/>
            <a:ext cx="2439693" cy="747829"/>
            <a:chOff x="6127800" y="4372300"/>
            <a:chExt cx="2075275" cy="636125"/>
          </a:xfrm>
        </p:grpSpPr>
        <p:sp>
          <p:nvSpPr>
            <p:cNvPr id="116" name="Google Shape;116;p11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" name="Google Shape;118;p11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119" name="Google Shape;119;p11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1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1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1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" name="Google Shape;123;p11"/>
          <p:cNvGrpSpPr/>
          <p:nvPr/>
        </p:nvGrpSpPr>
        <p:grpSpPr>
          <a:xfrm flipH="1">
            <a:off x="6840878" y="4260636"/>
            <a:ext cx="2439693" cy="747829"/>
            <a:chOff x="6127800" y="4372300"/>
            <a:chExt cx="2075275" cy="636125"/>
          </a:xfrm>
        </p:grpSpPr>
        <p:sp>
          <p:nvSpPr>
            <p:cNvPr id="124" name="Google Shape;124;p11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" name="Google Shape;126;p11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127" name="Google Shape;127;p11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1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1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1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hasCustomPrompt="1" idx="2" type="title"/>
          </p:nvPr>
        </p:nvSpPr>
        <p:spPr>
          <a:xfrm>
            <a:off x="1589350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715113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hasCustomPrompt="1" idx="3" type="title"/>
          </p:nvPr>
        </p:nvSpPr>
        <p:spPr>
          <a:xfrm>
            <a:off x="4278000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/>
          <p:nvPr>
            <p:ph idx="4" type="subTitle"/>
          </p:nvPr>
        </p:nvSpPr>
        <p:spPr>
          <a:xfrm>
            <a:off x="3403800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3"/>
          <p:cNvSpPr txBox="1"/>
          <p:nvPr>
            <p:ph hasCustomPrompt="1" idx="5" type="title"/>
          </p:nvPr>
        </p:nvSpPr>
        <p:spPr>
          <a:xfrm>
            <a:off x="2933725" y="287220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idx="6" type="subTitle"/>
          </p:nvPr>
        </p:nvSpPr>
        <p:spPr>
          <a:xfrm>
            <a:off x="2059456" y="3588425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hasCustomPrompt="1" idx="7" type="title"/>
          </p:nvPr>
        </p:nvSpPr>
        <p:spPr>
          <a:xfrm>
            <a:off x="5622361" y="287220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/>
          <p:nvPr>
            <p:ph idx="8" type="subTitle"/>
          </p:nvPr>
        </p:nvSpPr>
        <p:spPr>
          <a:xfrm>
            <a:off x="4748144" y="3588425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9" type="subTitle"/>
          </p:nvPr>
        </p:nvSpPr>
        <p:spPr>
          <a:xfrm>
            <a:off x="715125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13"/>
          <p:cNvSpPr txBox="1"/>
          <p:nvPr>
            <p:ph idx="13" type="subTitle"/>
          </p:nvPr>
        </p:nvSpPr>
        <p:spPr>
          <a:xfrm>
            <a:off x="3403813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" name="Google Shape;145;p13"/>
          <p:cNvSpPr txBox="1"/>
          <p:nvPr>
            <p:ph idx="14" type="subTitle"/>
          </p:nvPr>
        </p:nvSpPr>
        <p:spPr>
          <a:xfrm>
            <a:off x="2059450" y="328544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13"/>
          <p:cNvSpPr txBox="1"/>
          <p:nvPr>
            <p:ph idx="15" type="subTitle"/>
          </p:nvPr>
        </p:nvSpPr>
        <p:spPr>
          <a:xfrm>
            <a:off x="4748144" y="328544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16" type="title"/>
          </p:nvPr>
        </p:nvSpPr>
        <p:spPr>
          <a:xfrm>
            <a:off x="6966688" y="1387650"/>
            <a:ext cx="588000" cy="36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idx="17" type="subTitle"/>
          </p:nvPr>
        </p:nvSpPr>
        <p:spPr>
          <a:xfrm>
            <a:off x="6092488" y="2090873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3"/>
          <p:cNvSpPr txBox="1"/>
          <p:nvPr>
            <p:ph idx="18" type="subTitle"/>
          </p:nvPr>
        </p:nvSpPr>
        <p:spPr>
          <a:xfrm>
            <a:off x="6092500" y="178406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50" name="Google Shape;150;p13"/>
          <p:cNvGrpSpPr/>
          <p:nvPr/>
        </p:nvGrpSpPr>
        <p:grpSpPr>
          <a:xfrm>
            <a:off x="-53487" y="4470959"/>
            <a:ext cx="2075275" cy="560752"/>
            <a:chOff x="-53487" y="4470959"/>
            <a:chExt cx="2075275" cy="560752"/>
          </a:xfrm>
        </p:grpSpPr>
        <p:sp>
          <p:nvSpPr>
            <p:cNvPr id="151" name="Google Shape;151;p1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" name="Google Shape;153;p13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154" name="Google Shape;154;p1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" name="Google Shape;158;p13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159" name="Google Shape;159;p1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" name="Google Shape;161;p13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162" name="Google Shape;162;p1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 txBox="1"/>
          <p:nvPr>
            <p:ph type="title"/>
          </p:nvPr>
        </p:nvSpPr>
        <p:spPr>
          <a:xfrm>
            <a:off x="1458125" y="3184000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9" name="Google Shape;169;p14"/>
          <p:cNvSpPr txBox="1"/>
          <p:nvPr>
            <p:ph idx="1" type="subTitle"/>
          </p:nvPr>
        </p:nvSpPr>
        <p:spPr>
          <a:xfrm>
            <a:off x="1458125" y="750800"/>
            <a:ext cx="6227700" cy="22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170" name="Google Shape;170;p14"/>
          <p:cNvGrpSpPr/>
          <p:nvPr/>
        </p:nvGrpSpPr>
        <p:grpSpPr>
          <a:xfrm>
            <a:off x="2742573" y="4260636"/>
            <a:ext cx="3658849" cy="747829"/>
            <a:chOff x="6127800" y="4372300"/>
            <a:chExt cx="3112325" cy="636125"/>
          </a:xfrm>
        </p:grpSpPr>
        <p:sp>
          <p:nvSpPr>
            <p:cNvPr id="171" name="Google Shape;171;p14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" name="Google Shape;174;p14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175" name="Google Shape;175;p14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4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4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4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4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4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4" name="Google Shape;184;p15"/>
          <p:cNvGrpSpPr/>
          <p:nvPr/>
        </p:nvGrpSpPr>
        <p:grpSpPr>
          <a:xfrm flipH="1">
            <a:off x="7068713" y="4694375"/>
            <a:ext cx="2075275" cy="314050"/>
            <a:chOff x="452375" y="4694375"/>
            <a:chExt cx="2075275" cy="314050"/>
          </a:xfrm>
        </p:grpSpPr>
        <p:sp>
          <p:nvSpPr>
            <p:cNvPr id="185" name="Google Shape;185;p15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2" name="Google Shape;192;p16"/>
          <p:cNvGrpSpPr/>
          <p:nvPr/>
        </p:nvGrpSpPr>
        <p:grpSpPr>
          <a:xfrm flipH="1">
            <a:off x="-12" y="4694375"/>
            <a:ext cx="2075275" cy="314050"/>
            <a:chOff x="452375" y="4694375"/>
            <a:chExt cx="2075275" cy="314050"/>
          </a:xfrm>
        </p:grpSpPr>
        <p:sp>
          <p:nvSpPr>
            <p:cNvPr id="193" name="Google Shape;193;p16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7"/>
          <p:cNvSpPr txBox="1"/>
          <p:nvPr>
            <p:ph idx="1" type="body"/>
          </p:nvPr>
        </p:nvSpPr>
        <p:spPr>
          <a:xfrm>
            <a:off x="1952850" y="1368125"/>
            <a:ext cx="5238300" cy="28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" name="Google Shape;20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1" name="Google Shape;2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0" y="3787262"/>
            <a:ext cx="1785800" cy="1281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3374" y="2689695"/>
            <a:ext cx="2906751" cy="2601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17"/>
          <p:cNvGrpSpPr/>
          <p:nvPr/>
        </p:nvGrpSpPr>
        <p:grpSpPr>
          <a:xfrm flipH="1">
            <a:off x="3352153" y="4260636"/>
            <a:ext cx="2439693" cy="747829"/>
            <a:chOff x="6127800" y="4372300"/>
            <a:chExt cx="2075275" cy="636125"/>
          </a:xfrm>
        </p:grpSpPr>
        <p:sp>
          <p:nvSpPr>
            <p:cNvPr id="204" name="Google Shape;204;p17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" name="Google Shape;206;p17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207" name="Google Shape;207;p17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1" type="subTitle"/>
          </p:nvPr>
        </p:nvSpPr>
        <p:spPr>
          <a:xfrm>
            <a:off x="1866025" y="4035800"/>
            <a:ext cx="54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5" name="Google Shape;215;p18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216" name="Google Shape;216;p18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" name="Google Shape;218;p18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19" name="Google Shape;219;p1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6" name="Google Shape;226;p19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227" name="Google Shape;227;p19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" name="Google Shape;229;p19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30" name="Google Shape;230;p1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4" name="Google Shape;234;p19"/>
          <p:cNvSpPr txBox="1"/>
          <p:nvPr>
            <p:ph idx="1" type="body"/>
          </p:nvPr>
        </p:nvSpPr>
        <p:spPr>
          <a:xfrm>
            <a:off x="715100" y="1593275"/>
            <a:ext cx="5465700" cy="27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0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715100" y="1017725"/>
            <a:ext cx="7704000" cy="35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  <p:grpSp>
        <p:nvGrpSpPr>
          <p:cNvPr id="239" name="Google Shape;239;p20"/>
          <p:cNvGrpSpPr/>
          <p:nvPr/>
        </p:nvGrpSpPr>
        <p:grpSpPr>
          <a:xfrm flipH="1">
            <a:off x="3352153" y="4260636"/>
            <a:ext cx="2439693" cy="747829"/>
            <a:chOff x="6127800" y="4372300"/>
            <a:chExt cx="2075275" cy="636125"/>
          </a:xfrm>
        </p:grpSpPr>
        <p:sp>
          <p:nvSpPr>
            <p:cNvPr id="240" name="Google Shape;240;p20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" name="Google Shape;242;p20"/>
            <p:cNvGrpSpPr/>
            <p:nvPr/>
          </p:nvGrpSpPr>
          <p:grpSpPr>
            <a:xfrm>
              <a:off x="6127800" y="4694375"/>
              <a:ext cx="2075275" cy="314050"/>
              <a:chOff x="452375" y="4694375"/>
              <a:chExt cx="2075275" cy="314050"/>
            </a:xfrm>
          </p:grpSpPr>
          <p:sp>
            <p:nvSpPr>
              <p:cNvPr id="243" name="Google Shape;243;p20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26531" y="2130083"/>
            <a:ext cx="4748100" cy="9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802725" y="789475"/>
            <a:ext cx="1319400" cy="1130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26530" y="3198233"/>
            <a:ext cx="47481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>
            <a:off x="-139102" y="4260636"/>
            <a:ext cx="3658849" cy="747829"/>
            <a:chOff x="6127800" y="4372300"/>
            <a:chExt cx="3112325" cy="636125"/>
          </a:xfrm>
        </p:grpSpPr>
        <p:sp>
          <p:nvSpPr>
            <p:cNvPr id="18" name="Google Shape;18;p3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" name="Google Shape;21;p3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22" name="Google Shape;22;p3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3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1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1"/>
          <p:cNvSpPr txBox="1"/>
          <p:nvPr>
            <p:ph idx="1" type="subTitle"/>
          </p:nvPr>
        </p:nvSpPr>
        <p:spPr>
          <a:xfrm>
            <a:off x="1283367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" name="Google Shape;250;p21"/>
          <p:cNvSpPr txBox="1"/>
          <p:nvPr>
            <p:ph idx="2" type="subTitle"/>
          </p:nvPr>
        </p:nvSpPr>
        <p:spPr>
          <a:xfrm>
            <a:off x="4887045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1" name="Google Shape;25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2" name="Google Shape;252;p21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253" name="Google Shape;253;p21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21"/>
          <p:cNvSpPr txBox="1"/>
          <p:nvPr>
            <p:ph idx="3" type="body"/>
          </p:nvPr>
        </p:nvSpPr>
        <p:spPr>
          <a:xfrm>
            <a:off x="1283355" y="2471600"/>
            <a:ext cx="2973600" cy="18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" name="Google Shape;257;p21"/>
          <p:cNvSpPr txBox="1"/>
          <p:nvPr>
            <p:ph idx="4" type="body"/>
          </p:nvPr>
        </p:nvSpPr>
        <p:spPr>
          <a:xfrm>
            <a:off x="4887033" y="2471600"/>
            <a:ext cx="2973600" cy="18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22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1" name="Google Shape;261;p22"/>
          <p:cNvSpPr txBox="1"/>
          <p:nvPr>
            <p:ph idx="1" type="subTitle"/>
          </p:nvPr>
        </p:nvSpPr>
        <p:spPr>
          <a:xfrm>
            <a:off x="719919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22"/>
          <p:cNvSpPr txBox="1"/>
          <p:nvPr>
            <p:ph idx="2" type="subTitle"/>
          </p:nvPr>
        </p:nvSpPr>
        <p:spPr>
          <a:xfrm>
            <a:off x="719919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2"/>
          <p:cNvSpPr txBox="1"/>
          <p:nvPr>
            <p:ph idx="3" type="subTitle"/>
          </p:nvPr>
        </p:nvSpPr>
        <p:spPr>
          <a:xfrm>
            <a:off x="3475281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22"/>
          <p:cNvSpPr txBox="1"/>
          <p:nvPr>
            <p:ph idx="4" type="subTitle"/>
          </p:nvPr>
        </p:nvSpPr>
        <p:spPr>
          <a:xfrm>
            <a:off x="6230781" y="2877725"/>
            <a:ext cx="21933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2"/>
          <p:cNvSpPr txBox="1"/>
          <p:nvPr>
            <p:ph idx="5" type="subTitle"/>
          </p:nvPr>
        </p:nvSpPr>
        <p:spPr>
          <a:xfrm>
            <a:off x="3475294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6" name="Google Shape;266;p22"/>
          <p:cNvSpPr txBox="1"/>
          <p:nvPr>
            <p:ph idx="6" type="subTitle"/>
          </p:nvPr>
        </p:nvSpPr>
        <p:spPr>
          <a:xfrm>
            <a:off x="6230669" y="2464325"/>
            <a:ext cx="21933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 Medium"/>
                <a:ea typeface="Cuprum Medium"/>
                <a:cs typeface="Cuprum Medium"/>
                <a:sym typeface="Cuprum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67" name="Google Shape;267;p22"/>
          <p:cNvGrpSpPr/>
          <p:nvPr/>
        </p:nvGrpSpPr>
        <p:grpSpPr>
          <a:xfrm flipH="1">
            <a:off x="3534363" y="4470959"/>
            <a:ext cx="2075275" cy="560752"/>
            <a:chOff x="-53487" y="4470959"/>
            <a:chExt cx="2075275" cy="560752"/>
          </a:xfrm>
        </p:grpSpPr>
        <p:sp>
          <p:nvSpPr>
            <p:cNvPr id="268" name="Google Shape;268;p22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" name="Google Shape;270;p22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271" name="Google Shape;271;p22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3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8" name="Google Shape;278;p23"/>
          <p:cNvSpPr txBox="1"/>
          <p:nvPr>
            <p:ph idx="1" type="subTitle"/>
          </p:nvPr>
        </p:nvSpPr>
        <p:spPr>
          <a:xfrm>
            <a:off x="2396825" y="18156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9" name="Google Shape;279;p23"/>
          <p:cNvSpPr txBox="1"/>
          <p:nvPr>
            <p:ph idx="2" type="subTitle"/>
          </p:nvPr>
        </p:nvSpPr>
        <p:spPr>
          <a:xfrm>
            <a:off x="2396825" y="29591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0" name="Google Shape;280;p23"/>
          <p:cNvSpPr txBox="1"/>
          <p:nvPr>
            <p:ph idx="3" type="subTitle"/>
          </p:nvPr>
        </p:nvSpPr>
        <p:spPr>
          <a:xfrm>
            <a:off x="2396825" y="4102633"/>
            <a:ext cx="52545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23"/>
          <p:cNvSpPr txBox="1"/>
          <p:nvPr>
            <p:ph idx="4" type="subTitle"/>
          </p:nvPr>
        </p:nvSpPr>
        <p:spPr>
          <a:xfrm>
            <a:off x="2396825" y="1287425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3"/>
          <p:cNvSpPr txBox="1"/>
          <p:nvPr>
            <p:ph idx="5" type="subTitle"/>
          </p:nvPr>
        </p:nvSpPr>
        <p:spPr>
          <a:xfrm>
            <a:off x="2396825" y="2430930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23"/>
          <p:cNvSpPr txBox="1"/>
          <p:nvPr>
            <p:ph idx="6" type="subTitle"/>
          </p:nvPr>
        </p:nvSpPr>
        <p:spPr>
          <a:xfrm>
            <a:off x="2396825" y="3574435"/>
            <a:ext cx="5254500" cy="4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4" name="Google Shape;284;p23"/>
          <p:cNvGrpSpPr/>
          <p:nvPr/>
        </p:nvGrpSpPr>
        <p:grpSpPr>
          <a:xfrm flipH="1">
            <a:off x="7308500" y="4470959"/>
            <a:ext cx="1855625" cy="560752"/>
            <a:chOff x="57438" y="4470959"/>
            <a:chExt cx="1855625" cy="560752"/>
          </a:xfrm>
        </p:grpSpPr>
        <p:sp>
          <p:nvSpPr>
            <p:cNvPr id="285" name="Google Shape;285;p23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0" name="Google Shape;290;p24"/>
          <p:cNvSpPr txBox="1"/>
          <p:nvPr>
            <p:ph idx="1" type="subTitle"/>
          </p:nvPr>
        </p:nvSpPr>
        <p:spPr>
          <a:xfrm flipH="1">
            <a:off x="2115238" y="150140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" name="Google Shape;291;p24"/>
          <p:cNvSpPr txBox="1"/>
          <p:nvPr>
            <p:ph idx="2" type="subTitle"/>
          </p:nvPr>
        </p:nvSpPr>
        <p:spPr>
          <a:xfrm flipH="1">
            <a:off x="2115181" y="193055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4"/>
          <p:cNvSpPr txBox="1"/>
          <p:nvPr>
            <p:ph idx="3" type="subTitle"/>
          </p:nvPr>
        </p:nvSpPr>
        <p:spPr>
          <a:xfrm>
            <a:off x="6004215" y="193055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4"/>
          <p:cNvSpPr txBox="1"/>
          <p:nvPr>
            <p:ph idx="4" type="subTitle"/>
          </p:nvPr>
        </p:nvSpPr>
        <p:spPr>
          <a:xfrm flipH="1">
            <a:off x="2115181" y="338790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4"/>
          <p:cNvSpPr txBox="1"/>
          <p:nvPr>
            <p:ph idx="5" type="subTitle"/>
          </p:nvPr>
        </p:nvSpPr>
        <p:spPr>
          <a:xfrm>
            <a:off x="6004215" y="3387900"/>
            <a:ext cx="21639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4"/>
          <p:cNvSpPr txBox="1"/>
          <p:nvPr>
            <p:ph idx="6" type="subTitle"/>
          </p:nvPr>
        </p:nvSpPr>
        <p:spPr>
          <a:xfrm flipH="1">
            <a:off x="2115181" y="295875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6" name="Google Shape;296;p24"/>
          <p:cNvSpPr txBox="1"/>
          <p:nvPr>
            <p:ph idx="7" type="subTitle"/>
          </p:nvPr>
        </p:nvSpPr>
        <p:spPr>
          <a:xfrm>
            <a:off x="6004214" y="150140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7" name="Google Shape;297;p24"/>
          <p:cNvSpPr txBox="1"/>
          <p:nvPr>
            <p:ph idx="8" type="subTitle"/>
          </p:nvPr>
        </p:nvSpPr>
        <p:spPr>
          <a:xfrm>
            <a:off x="6004214" y="2958750"/>
            <a:ext cx="21639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98" name="Google Shape;298;p24"/>
          <p:cNvGrpSpPr/>
          <p:nvPr/>
        </p:nvGrpSpPr>
        <p:grpSpPr>
          <a:xfrm>
            <a:off x="-12" y="4470959"/>
            <a:ext cx="1855625" cy="560752"/>
            <a:chOff x="57438" y="4470959"/>
            <a:chExt cx="1855625" cy="560752"/>
          </a:xfrm>
        </p:grpSpPr>
        <p:sp>
          <p:nvSpPr>
            <p:cNvPr id="299" name="Google Shape;299;p24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04" name="Google Shape;304;p25"/>
          <p:cNvGrpSpPr/>
          <p:nvPr/>
        </p:nvGrpSpPr>
        <p:grpSpPr>
          <a:xfrm flipH="1">
            <a:off x="7068713" y="4694375"/>
            <a:ext cx="2075275" cy="314050"/>
            <a:chOff x="452375" y="4694375"/>
            <a:chExt cx="2075275" cy="314050"/>
          </a:xfrm>
        </p:grpSpPr>
        <p:sp>
          <p:nvSpPr>
            <p:cNvPr id="305" name="Google Shape;305;p25"/>
            <p:cNvSpPr/>
            <p:nvPr/>
          </p:nvSpPr>
          <p:spPr>
            <a:xfrm>
              <a:off x="452375" y="4694675"/>
              <a:ext cx="518550" cy="313750"/>
            </a:xfrm>
            <a:custGeom>
              <a:rect b="b" l="l" r="r" t="t"/>
              <a:pathLst>
                <a:path extrusionOk="0" h="12550" w="20742">
                  <a:moveTo>
                    <a:pt x="8847" y="0"/>
                  </a:moveTo>
                  <a:cubicBezTo>
                    <a:pt x="8644" y="12"/>
                    <a:pt x="8490" y="179"/>
                    <a:pt x="8490" y="370"/>
                  </a:cubicBezTo>
                  <a:lnTo>
                    <a:pt x="8299" y="9478"/>
                  </a:lnTo>
                  <a:lnTo>
                    <a:pt x="8049" y="8275"/>
                  </a:lnTo>
                  <a:cubicBezTo>
                    <a:pt x="8013" y="8097"/>
                    <a:pt x="7847" y="7966"/>
                    <a:pt x="7680" y="7966"/>
                  </a:cubicBezTo>
                  <a:lnTo>
                    <a:pt x="5275" y="7966"/>
                  </a:lnTo>
                  <a:lnTo>
                    <a:pt x="3549" y="5620"/>
                  </a:lnTo>
                  <a:cubicBezTo>
                    <a:pt x="3489" y="5537"/>
                    <a:pt x="3382" y="5477"/>
                    <a:pt x="3287" y="5477"/>
                  </a:cubicBezTo>
                  <a:lnTo>
                    <a:pt x="3072" y="5477"/>
                  </a:lnTo>
                  <a:lnTo>
                    <a:pt x="1036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67" y="8668"/>
                  </a:lnTo>
                  <a:lnTo>
                    <a:pt x="1370" y="8644"/>
                  </a:lnTo>
                  <a:lnTo>
                    <a:pt x="3239" y="6358"/>
                  </a:lnTo>
                  <a:lnTo>
                    <a:pt x="4834" y="8513"/>
                  </a:lnTo>
                  <a:lnTo>
                    <a:pt x="4965" y="8668"/>
                  </a:lnTo>
                  <a:lnTo>
                    <a:pt x="7442" y="8668"/>
                  </a:lnTo>
                  <a:lnTo>
                    <a:pt x="8180" y="12240"/>
                  </a:lnTo>
                  <a:cubicBezTo>
                    <a:pt x="8228" y="12431"/>
                    <a:pt x="8371" y="12550"/>
                    <a:pt x="8549" y="12550"/>
                  </a:cubicBezTo>
                  <a:cubicBezTo>
                    <a:pt x="8549" y="12550"/>
                    <a:pt x="8573" y="12550"/>
                    <a:pt x="8573" y="12538"/>
                  </a:cubicBezTo>
                  <a:cubicBezTo>
                    <a:pt x="8764" y="12514"/>
                    <a:pt x="8906" y="12359"/>
                    <a:pt x="8930" y="12157"/>
                  </a:cubicBezTo>
                  <a:lnTo>
                    <a:pt x="9073" y="5489"/>
                  </a:lnTo>
                  <a:lnTo>
                    <a:pt x="9359" y="8394"/>
                  </a:lnTo>
                  <a:cubicBezTo>
                    <a:pt x="9371" y="8585"/>
                    <a:pt x="9537" y="8740"/>
                    <a:pt x="9728" y="8740"/>
                  </a:cubicBezTo>
                  <a:lnTo>
                    <a:pt x="14133" y="8740"/>
                  </a:lnTo>
                  <a:lnTo>
                    <a:pt x="16395" y="11192"/>
                  </a:lnTo>
                  <a:cubicBezTo>
                    <a:pt x="16456" y="11273"/>
                    <a:pt x="16551" y="11329"/>
                    <a:pt x="16652" y="11329"/>
                  </a:cubicBezTo>
                  <a:cubicBezTo>
                    <a:pt x="16669" y="11329"/>
                    <a:pt x="16687" y="11327"/>
                    <a:pt x="16705" y="11323"/>
                  </a:cubicBezTo>
                  <a:lnTo>
                    <a:pt x="16907" y="11299"/>
                  </a:lnTo>
                  <a:lnTo>
                    <a:pt x="18955" y="8109"/>
                  </a:lnTo>
                  <a:lnTo>
                    <a:pt x="19372" y="8561"/>
                  </a:lnTo>
                  <a:lnTo>
                    <a:pt x="19503" y="8680"/>
                  </a:lnTo>
                  <a:lnTo>
                    <a:pt x="20741" y="8680"/>
                  </a:lnTo>
                  <a:lnTo>
                    <a:pt x="20741" y="7990"/>
                  </a:lnTo>
                  <a:lnTo>
                    <a:pt x="19789" y="7990"/>
                  </a:lnTo>
                  <a:lnTo>
                    <a:pt x="19182" y="7359"/>
                  </a:lnTo>
                  <a:cubicBezTo>
                    <a:pt x="19098" y="7286"/>
                    <a:pt x="19015" y="7249"/>
                    <a:pt x="18908" y="7249"/>
                  </a:cubicBezTo>
                  <a:cubicBezTo>
                    <a:pt x="18892" y="7249"/>
                    <a:pt x="18876" y="7250"/>
                    <a:pt x="18860" y="7251"/>
                  </a:cubicBezTo>
                  <a:lnTo>
                    <a:pt x="18670" y="7275"/>
                  </a:lnTo>
                  <a:lnTo>
                    <a:pt x="16622" y="10454"/>
                  </a:lnTo>
                  <a:lnTo>
                    <a:pt x="14526" y="8168"/>
                  </a:lnTo>
                  <a:lnTo>
                    <a:pt x="14383" y="8049"/>
                  </a:lnTo>
                  <a:lnTo>
                    <a:pt x="10002" y="8049"/>
                  </a:lnTo>
                  <a:lnTo>
                    <a:pt x="9252" y="346"/>
                  </a:lnTo>
                  <a:cubicBezTo>
                    <a:pt x="9240" y="143"/>
                    <a:pt x="9061" y="0"/>
                    <a:pt x="8847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970600" y="4694950"/>
              <a:ext cx="518525" cy="313475"/>
            </a:xfrm>
            <a:custGeom>
              <a:rect b="b" l="l" r="r" t="t"/>
              <a:pathLst>
                <a:path extrusionOk="0" h="12539" w="20741">
                  <a:moveTo>
                    <a:pt x="8891" y="1"/>
                  </a:moveTo>
                  <a:cubicBezTo>
                    <a:pt x="8884" y="1"/>
                    <a:pt x="8877" y="1"/>
                    <a:pt x="8870" y="1"/>
                  </a:cubicBezTo>
                  <a:cubicBezTo>
                    <a:pt x="8656" y="25"/>
                    <a:pt x="8513" y="180"/>
                    <a:pt x="8513" y="382"/>
                  </a:cubicBezTo>
                  <a:lnTo>
                    <a:pt x="8323" y="9491"/>
                  </a:lnTo>
                  <a:lnTo>
                    <a:pt x="8061" y="8264"/>
                  </a:lnTo>
                  <a:cubicBezTo>
                    <a:pt x="8025" y="8086"/>
                    <a:pt x="7870" y="7967"/>
                    <a:pt x="7692" y="7967"/>
                  </a:cubicBezTo>
                  <a:lnTo>
                    <a:pt x="5299" y="7967"/>
                  </a:lnTo>
                  <a:lnTo>
                    <a:pt x="3572" y="5645"/>
                  </a:lnTo>
                  <a:cubicBezTo>
                    <a:pt x="3513" y="5538"/>
                    <a:pt x="3394" y="5478"/>
                    <a:pt x="3286" y="5478"/>
                  </a:cubicBezTo>
                  <a:lnTo>
                    <a:pt x="3084" y="5478"/>
                  </a:lnTo>
                  <a:lnTo>
                    <a:pt x="1036" y="7979"/>
                  </a:lnTo>
                  <a:lnTo>
                    <a:pt x="0" y="7979"/>
                  </a:lnTo>
                  <a:lnTo>
                    <a:pt x="0" y="8669"/>
                  </a:lnTo>
                  <a:lnTo>
                    <a:pt x="1179" y="8669"/>
                  </a:lnTo>
                  <a:lnTo>
                    <a:pt x="1370" y="8657"/>
                  </a:lnTo>
                  <a:lnTo>
                    <a:pt x="3239" y="6359"/>
                  </a:lnTo>
                  <a:lnTo>
                    <a:pt x="4834" y="8502"/>
                  </a:lnTo>
                  <a:lnTo>
                    <a:pt x="4965" y="8669"/>
                  </a:lnTo>
                  <a:lnTo>
                    <a:pt x="7454" y="8669"/>
                  </a:lnTo>
                  <a:lnTo>
                    <a:pt x="8204" y="12229"/>
                  </a:lnTo>
                  <a:cubicBezTo>
                    <a:pt x="8239" y="12408"/>
                    <a:pt x="8394" y="12539"/>
                    <a:pt x="8573" y="12539"/>
                  </a:cubicBezTo>
                  <a:lnTo>
                    <a:pt x="8585" y="12539"/>
                  </a:lnTo>
                  <a:cubicBezTo>
                    <a:pt x="8799" y="12527"/>
                    <a:pt x="8942" y="12360"/>
                    <a:pt x="8942" y="12170"/>
                  </a:cubicBezTo>
                  <a:lnTo>
                    <a:pt x="9097" y="5502"/>
                  </a:lnTo>
                  <a:lnTo>
                    <a:pt x="9371" y="8395"/>
                  </a:lnTo>
                  <a:cubicBezTo>
                    <a:pt x="9371" y="8610"/>
                    <a:pt x="9549" y="8752"/>
                    <a:pt x="9752" y="8752"/>
                  </a:cubicBezTo>
                  <a:lnTo>
                    <a:pt x="14133" y="8752"/>
                  </a:lnTo>
                  <a:lnTo>
                    <a:pt x="16395" y="11193"/>
                  </a:lnTo>
                  <a:cubicBezTo>
                    <a:pt x="16471" y="11280"/>
                    <a:pt x="16578" y="11338"/>
                    <a:pt x="16686" y="11338"/>
                  </a:cubicBezTo>
                  <a:cubicBezTo>
                    <a:pt x="16696" y="11338"/>
                    <a:pt x="16707" y="11337"/>
                    <a:pt x="16717" y="11336"/>
                  </a:cubicBezTo>
                  <a:lnTo>
                    <a:pt x="16907" y="11300"/>
                  </a:lnTo>
                  <a:lnTo>
                    <a:pt x="18979" y="8121"/>
                  </a:lnTo>
                  <a:lnTo>
                    <a:pt x="19515" y="8681"/>
                  </a:lnTo>
                  <a:lnTo>
                    <a:pt x="20741" y="8681"/>
                  </a:lnTo>
                  <a:lnTo>
                    <a:pt x="20741" y="8002"/>
                  </a:lnTo>
                  <a:lnTo>
                    <a:pt x="19789" y="8002"/>
                  </a:lnTo>
                  <a:lnTo>
                    <a:pt x="19193" y="7371"/>
                  </a:lnTo>
                  <a:cubicBezTo>
                    <a:pt x="19129" y="7296"/>
                    <a:pt x="19036" y="7250"/>
                    <a:pt x="18923" y="7250"/>
                  </a:cubicBezTo>
                  <a:cubicBezTo>
                    <a:pt x="18910" y="7250"/>
                    <a:pt x="18897" y="7251"/>
                    <a:pt x="18884" y="7252"/>
                  </a:cubicBezTo>
                  <a:lnTo>
                    <a:pt x="18693" y="7288"/>
                  </a:lnTo>
                  <a:lnTo>
                    <a:pt x="16633" y="10455"/>
                  </a:lnTo>
                  <a:lnTo>
                    <a:pt x="14538" y="8181"/>
                  </a:lnTo>
                  <a:lnTo>
                    <a:pt x="14407" y="8062"/>
                  </a:lnTo>
                  <a:lnTo>
                    <a:pt x="10013" y="8062"/>
                  </a:lnTo>
                  <a:lnTo>
                    <a:pt x="9275" y="359"/>
                  </a:lnTo>
                  <a:cubicBezTo>
                    <a:pt x="9252" y="163"/>
                    <a:pt x="9085" y="1"/>
                    <a:pt x="889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1489700" y="4694375"/>
              <a:ext cx="518550" cy="314050"/>
            </a:xfrm>
            <a:custGeom>
              <a:rect b="b" l="l" r="r" t="t"/>
              <a:pathLst>
                <a:path extrusionOk="0" h="12562" w="20742">
                  <a:moveTo>
                    <a:pt x="8871" y="1"/>
                  </a:moveTo>
                  <a:cubicBezTo>
                    <a:pt x="8669" y="12"/>
                    <a:pt x="8514" y="179"/>
                    <a:pt x="8514" y="370"/>
                  </a:cubicBezTo>
                  <a:lnTo>
                    <a:pt x="8311" y="9478"/>
                  </a:lnTo>
                  <a:lnTo>
                    <a:pt x="8061" y="8287"/>
                  </a:lnTo>
                  <a:cubicBezTo>
                    <a:pt x="8038" y="8109"/>
                    <a:pt x="7871" y="7978"/>
                    <a:pt x="7692" y="7978"/>
                  </a:cubicBezTo>
                  <a:lnTo>
                    <a:pt x="5299" y="7978"/>
                  </a:lnTo>
                  <a:lnTo>
                    <a:pt x="3573" y="5632"/>
                  </a:lnTo>
                  <a:cubicBezTo>
                    <a:pt x="3489" y="5549"/>
                    <a:pt x="3394" y="5489"/>
                    <a:pt x="3299" y="5489"/>
                  </a:cubicBezTo>
                  <a:lnTo>
                    <a:pt x="3096" y="5489"/>
                  </a:lnTo>
                  <a:lnTo>
                    <a:pt x="1037" y="7990"/>
                  </a:lnTo>
                  <a:lnTo>
                    <a:pt x="1" y="7990"/>
                  </a:lnTo>
                  <a:lnTo>
                    <a:pt x="1" y="8680"/>
                  </a:lnTo>
                  <a:lnTo>
                    <a:pt x="1168" y="8680"/>
                  </a:lnTo>
                  <a:lnTo>
                    <a:pt x="1370" y="8656"/>
                  </a:lnTo>
                  <a:lnTo>
                    <a:pt x="3239" y="6370"/>
                  </a:lnTo>
                  <a:lnTo>
                    <a:pt x="4823" y="8514"/>
                  </a:lnTo>
                  <a:lnTo>
                    <a:pt x="4954" y="8680"/>
                  </a:lnTo>
                  <a:lnTo>
                    <a:pt x="7442" y="8680"/>
                  </a:lnTo>
                  <a:lnTo>
                    <a:pt x="8180" y="12252"/>
                  </a:lnTo>
                  <a:cubicBezTo>
                    <a:pt x="8228" y="12431"/>
                    <a:pt x="8371" y="12562"/>
                    <a:pt x="8550" y="12562"/>
                  </a:cubicBezTo>
                  <a:cubicBezTo>
                    <a:pt x="8573" y="12562"/>
                    <a:pt x="8573" y="12562"/>
                    <a:pt x="8597" y="12550"/>
                  </a:cubicBezTo>
                  <a:cubicBezTo>
                    <a:pt x="8776" y="12526"/>
                    <a:pt x="8931" y="12371"/>
                    <a:pt x="8942" y="12169"/>
                  </a:cubicBezTo>
                  <a:lnTo>
                    <a:pt x="9085" y="5501"/>
                  </a:lnTo>
                  <a:lnTo>
                    <a:pt x="9371" y="8406"/>
                  </a:lnTo>
                  <a:cubicBezTo>
                    <a:pt x="9383" y="8621"/>
                    <a:pt x="9550" y="8764"/>
                    <a:pt x="9740" y="8764"/>
                  </a:cubicBezTo>
                  <a:lnTo>
                    <a:pt x="14134" y="8764"/>
                  </a:lnTo>
                  <a:lnTo>
                    <a:pt x="16396" y="11204"/>
                  </a:lnTo>
                  <a:cubicBezTo>
                    <a:pt x="16457" y="11285"/>
                    <a:pt x="16552" y="11341"/>
                    <a:pt x="16652" y="11341"/>
                  </a:cubicBezTo>
                  <a:cubicBezTo>
                    <a:pt x="16670" y="11341"/>
                    <a:pt x="16688" y="11339"/>
                    <a:pt x="16705" y="11335"/>
                  </a:cubicBezTo>
                  <a:lnTo>
                    <a:pt x="16908" y="11311"/>
                  </a:lnTo>
                  <a:lnTo>
                    <a:pt x="18967" y="8097"/>
                  </a:lnTo>
                  <a:lnTo>
                    <a:pt x="19503" y="8656"/>
                  </a:lnTo>
                  <a:lnTo>
                    <a:pt x="20742" y="8656"/>
                  </a:lnTo>
                  <a:lnTo>
                    <a:pt x="20742" y="7978"/>
                  </a:lnTo>
                  <a:lnTo>
                    <a:pt x="19789" y="7978"/>
                  </a:lnTo>
                  <a:lnTo>
                    <a:pt x="19194" y="7347"/>
                  </a:lnTo>
                  <a:cubicBezTo>
                    <a:pt x="19122" y="7263"/>
                    <a:pt x="19003" y="7228"/>
                    <a:pt x="18884" y="7228"/>
                  </a:cubicBezTo>
                  <a:lnTo>
                    <a:pt x="18694" y="7263"/>
                  </a:lnTo>
                  <a:lnTo>
                    <a:pt x="16634" y="10430"/>
                  </a:lnTo>
                  <a:lnTo>
                    <a:pt x="14538" y="8156"/>
                  </a:lnTo>
                  <a:lnTo>
                    <a:pt x="14407" y="8037"/>
                  </a:lnTo>
                  <a:lnTo>
                    <a:pt x="10014" y="8037"/>
                  </a:lnTo>
                  <a:lnTo>
                    <a:pt x="9264" y="322"/>
                  </a:lnTo>
                  <a:cubicBezTo>
                    <a:pt x="9240" y="132"/>
                    <a:pt x="9073" y="1"/>
                    <a:pt x="8871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2008225" y="4694975"/>
              <a:ext cx="519425" cy="313450"/>
            </a:xfrm>
            <a:custGeom>
              <a:rect b="b" l="l" r="r" t="t"/>
              <a:pathLst>
                <a:path extrusionOk="0" h="12538" w="20777">
                  <a:moveTo>
                    <a:pt x="8871" y="0"/>
                  </a:moveTo>
                  <a:cubicBezTo>
                    <a:pt x="8680" y="24"/>
                    <a:pt x="8513" y="179"/>
                    <a:pt x="8513" y="381"/>
                  </a:cubicBezTo>
                  <a:lnTo>
                    <a:pt x="8323" y="9490"/>
                  </a:lnTo>
                  <a:lnTo>
                    <a:pt x="8073" y="8275"/>
                  </a:lnTo>
                  <a:cubicBezTo>
                    <a:pt x="8037" y="8097"/>
                    <a:pt x="7871" y="7966"/>
                    <a:pt x="7692" y="7966"/>
                  </a:cubicBezTo>
                  <a:lnTo>
                    <a:pt x="5299" y="7966"/>
                  </a:lnTo>
                  <a:lnTo>
                    <a:pt x="3572" y="5644"/>
                  </a:lnTo>
                  <a:cubicBezTo>
                    <a:pt x="3501" y="5537"/>
                    <a:pt x="3394" y="5477"/>
                    <a:pt x="3287" y="5477"/>
                  </a:cubicBezTo>
                  <a:lnTo>
                    <a:pt x="3084" y="5477"/>
                  </a:lnTo>
                  <a:lnTo>
                    <a:pt x="1048" y="7978"/>
                  </a:lnTo>
                  <a:lnTo>
                    <a:pt x="1" y="7978"/>
                  </a:lnTo>
                  <a:lnTo>
                    <a:pt x="1" y="8668"/>
                  </a:lnTo>
                  <a:lnTo>
                    <a:pt x="1179" y="8668"/>
                  </a:lnTo>
                  <a:lnTo>
                    <a:pt x="1370" y="8656"/>
                  </a:lnTo>
                  <a:lnTo>
                    <a:pt x="3227" y="6358"/>
                  </a:lnTo>
                  <a:lnTo>
                    <a:pt x="4834" y="8513"/>
                  </a:lnTo>
                  <a:lnTo>
                    <a:pt x="4965" y="8656"/>
                  </a:lnTo>
                  <a:lnTo>
                    <a:pt x="7442" y="8656"/>
                  </a:lnTo>
                  <a:lnTo>
                    <a:pt x="8180" y="12228"/>
                  </a:lnTo>
                  <a:cubicBezTo>
                    <a:pt x="8228" y="12419"/>
                    <a:pt x="8383" y="12538"/>
                    <a:pt x="8561" y="12538"/>
                  </a:cubicBezTo>
                  <a:lnTo>
                    <a:pt x="8633" y="12538"/>
                  </a:lnTo>
                  <a:cubicBezTo>
                    <a:pt x="8823" y="12526"/>
                    <a:pt x="8978" y="12359"/>
                    <a:pt x="8978" y="12169"/>
                  </a:cubicBezTo>
                  <a:lnTo>
                    <a:pt x="9121" y="5501"/>
                  </a:lnTo>
                  <a:lnTo>
                    <a:pt x="9406" y="8394"/>
                  </a:lnTo>
                  <a:cubicBezTo>
                    <a:pt x="9418" y="8597"/>
                    <a:pt x="9585" y="8740"/>
                    <a:pt x="9776" y="8740"/>
                  </a:cubicBezTo>
                  <a:lnTo>
                    <a:pt x="14169" y="8740"/>
                  </a:lnTo>
                  <a:lnTo>
                    <a:pt x="16431" y="11192"/>
                  </a:lnTo>
                  <a:cubicBezTo>
                    <a:pt x="16503" y="11287"/>
                    <a:pt x="16622" y="11335"/>
                    <a:pt x="16741" y="11335"/>
                  </a:cubicBezTo>
                  <a:lnTo>
                    <a:pt x="16943" y="11299"/>
                  </a:lnTo>
                  <a:lnTo>
                    <a:pt x="18991" y="8120"/>
                  </a:lnTo>
                  <a:lnTo>
                    <a:pt x="19408" y="8549"/>
                  </a:lnTo>
                  <a:lnTo>
                    <a:pt x="19539" y="8680"/>
                  </a:lnTo>
                  <a:lnTo>
                    <a:pt x="20777" y="8680"/>
                  </a:lnTo>
                  <a:lnTo>
                    <a:pt x="20777" y="8001"/>
                  </a:lnTo>
                  <a:lnTo>
                    <a:pt x="19824" y="8001"/>
                  </a:lnTo>
                  <a:lnTo>
                    <a:pt x="19217" y="7358"/>
                  </a:lnTo>
                  <a:cubicBezTo>
                    <a:pt x="19132" y="7294"/>
                    <a:pt x="19037" y="7249"/>
                    <a:pt x="18941" y="7249"/>
                  </a:cubicBezTo>
                  <a:cubicBezTo>
                    <a:pt x="18930" y="7249"/>
                    <a:pt x="18919" y="7250"/>
                    <a:pt x="18908" y="7251"/>
                  </a:cubicBezTo>
                  <a:lnTo>
                    <a:pt x="18705" y="7287"/>
                  </a:lnTo>
                  <a:lnTo>
                    <a:pt x="16657" y="10454"/>
                  </a:lnTo>
                  <a:lnTo>
                    <a:pt x="14538" y="8156"/>
                  </a:lnTo>
                  <a:lnTo>
                    <a:pt x="14407" y="8061"/>
                  </a:lnTo>
                  <a:lnTo>
                    <a:pt x="10014" y="8061"/>
                  </a:lnTo>
                  <a:lnTo>
                    <a:pt x="9275" y="346"/>
                  </a:lnTo>
                  <a:cubicBezTo>
                    <a:pt x="9264" y="155"/>
                    <a:pt x="9073" y="0"/>
                    <a:pt x="8871" y="0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25"/>
          <p:cNvSpPr txBox="1"/>
          <p:nvPr>
            <p:ph idx="1" type="subTitle"/>
          </p:nvPr>
        </p:nvSpPr>
        <p:spPr>
          <a:xfrm>
            <a:off x="1943094" y="3926962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25"/>
          <p:cNvSpPr txBox="1"/>
          <p:nvPr>
            <p:ph idx="2" type="subTitle"/>
          </p:nvPr>
        </p:nvSpPr>
        <p:spPr>
          <a:xfrm>
            <a:off x="5821794" y="1560837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25"/>
          <p:cNvSpPr txBox="1"/>
          <p:nvPr>
            <p:ph idx="3" type="subTitle"/>
          </p:nvPr>
        </p:nvSpPr>
        <p:spPr>
          <a:xfrm>
            <a:off x="5821794" y="1342438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2" name="Google Shape;312;p25"/>
          <p:cNvSpPr txBox="1"/>
          <p:nvPr>
            <p:ph idx="4" type="subTitle"/>
          </p:nvPr>
        </p:nvSpPr>
        <p:spPr>
          <a:xfrm>
            <a:off x="1943094" y="3708562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3" name="Google Shape;313;p25"/>
          <p:cNvSpPr txBox="1"/>
          <p:nvPr>
            <p:ph idx="5" type="subTitle"/>
          </p:nvPr>
        </p:nvSpPr>
        <p:spPr>
          <a:xfrm>
            <a:off x="1943094" y="1560831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5"/>
          <p:cNvSpPr txBox="1"/>
          <p:nvPr>
            <p:ph idx="6" type="subTitle"/>
          </p:nvPr>
        </p:nvSpPr>
        <p:spPr>
          <a:xfrm flipH="1">
            <a:off x="1943169" y="1342438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5" name="Google Shape;315;p25"/>
          <p:cNvSpPr txBox="1"/>
          <p:nvPr>
            <p:ph idx="7" type="subTitle"/>
          </p:nvPr>
        </p:nvSpPr>
        <p:spPr>
          <a:xfrm>
            <a:off x="5821794" y="3926963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5"/>
          <p:cNvSpPr txBox="1"/>
          <p:nvPr>
            <p:ph idx="8" type="subTitle"/>
          </p:nvPr>
        </p:nvSpPr>
        <p:spPr>
          <a:xfrm>
            <a:off x="5821794" y="3708576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7" name="Google Shape;317;p25"/>
          <p:cNvSpPr txBox="1"/>
          <p:nvPr>
            <p:ph idx="9" type="subTitle"/>
          </p:nvPr>
        </p:nvSpPr>
        <p:spPr>
          <a:xfrm>
            <a:off x="1943094" y="2743897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5"/>
          <p:cNvSpPr txBox="1"/>
          <p:nvPr>
            <p:ph idx="13" type="subTitle"/>
          </p:nvPr>
        </p:nvSpPr>
        <p:spPr>
          <a:xfrm>
            <a:off x="1943094" y="2525500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  <p:sp>
        <p:nvSpPr>
          <p:cNvPr id="319" name="Google Shape;319;p25"/>
          <p:cNvSpPr txBox="1"/>
          <p:nvPr>
            <p:ph idx="14" type="subTitle"/>
          </p:nvPr>
        </p:nvSpPr>
        <p:spPr>
          <a:xfrm>
            <a:off x="5821794" y="2743900"/>
            <a:ext cx="2476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5"/>
          <p:cNvSpPr txBox="1"/>
          <p:nvPr>
            <p:ph idx="15" type="subTitle"/>
          </p:nvPr>
        </p:nvSpPr>
        <p:spPr>
          <a:xfrm>
            <a:off x="5821794" y="2525507"/>
            <a:ext cx="2476500" cy="3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 SemiBold"/>
              <a:buNone/>
              <a:defRPr sz="2500">
                <a:solidFill>
                  <a:schemeClr val="dk2"/>
                </a:solidFill>
                <a:latin typeface="Cuprum SemiBold"/>
                <a:ea typeface="Cuprum SemiBold"/>
                <a:cs typeface="Cuprum SemiBold"/>
                <a:sym typeface="Cuprum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2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26"/>
          <p:cNvSpPr txBox="1"/>
          <p:nvPr>
            <p:ph hasCustomPrompt="1" idx="2" type="title"/>
          </p:nvPr>
        </p:nvSpPr>
        <p:spPr>
          <a:xfrm>
            <a:off x="946152" y="2875525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25" name="Google Shape;325;p26"/>
          <p:cNvSpPr txBox="1"/>
          <p:nvPr>
            <p:ph hasCustomPrompt="1" idx="3" type="title"/>
          </p:nvPr>
        </p:nvSpPr>
        <p:spPr>
          <a:xfrm>
            <a:off x="5007280" y="2875525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26" name="Google Shape;326;p26"/>
          <p:cNvSpPr txBox="1"/>
          <p:nvPr>
            <p:ph hasCustomPrompt="1" idx="4" type="title"/>
          </p:nvPr>
        </p:nvSpPr>
        <p:spPr>
          <a:xfrm>
            <a:off x="5007276" y="1294500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27" name="Google Shape;327;p26"/>
          <p:cNvSpPr txBox="1"/>
          <p:nvPr>
            <p:ph idx="1" type="subTitle"/>
          </p:nvPr>
        </p:nvSpPr>
        <p:spPr>
          <a:xfrm>
            <a:off x="1877977" y="3650942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26"/>
          <p:cNvSpPr txBox="1"/>
          <p:nvPr>
            <p:ph idx="5" type="subTitle"/>
          </p:nvPr>
        </p:nvSpPr>
        <p:spPr>
          <a:xfrm>
            <a:off x="5937952" y="2067899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26"/>
          <p:cNvSpPr txBox="1"/>
          <p:nvPr>
            <p:ph idx="6" type="subTitle"/>
          </p:nvPr>
        </p:nvSpPr>
        <p:spPr>
          <a:xfrm>
            <a:off x="5937952" y="3648517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26"/>
          <p:cNvSpPr txBox="1"/>
          <p:nvPr>
            <p:ph idx="7" type="subTitle"/>
          </p:nvPr>
        </p:nvSpPr>
        <p:spPr>
          <a:xfrm>
            <a:off x="1877977" y="3320561"/>
            <a:ext cx="22587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31" name="Google Shape;331;p26"/>
          <p:cNvSpPr txBox="1"/>
          <p:nvPr>
            <p:ph idx="8" type="subTitle"/>
          </p:nvPr>
        </p:nvSpPr>
        <p:spPr>
          <a:xfrm>
            <a:off x="5937952" y="1733367"/>
            <a:ext cx="2258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32" name="Google Shape;332;p26"/>
          <p:cNvSpPr txBox="1"/>
          <p:nvPr>
            <p:ph idx="9" type="subTitle"/>
          </p:nvPr>
        </p:nvSpPr>
        <p:spPr>
          <a:xfrm>
            <a:off x="5937952" y="3317191"/>
            <a:ext cx="22587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333" name="Google Shape;333;p26"/>
          <p:cNvSpPr txBox="1"/>
          <p:nvPr>
            <p:ph hasCustomPrompt="1" idx="13" type="title"/>
          </p:nvPr>
        </p:nvSpPr>
        <p:spPr>
          <a:xfrm>
            <a:off x="946279" y="1294500"/>
            <a:ext cx="8772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34" name="Google Shape;334;p26"/>
          <p:cNvSpPr txBox="1"/>
          <p:nvPr>
            <p:ph idx="14" type="subTitle"/>
          </p:nvPr>
        </p:nvSpPr>
        <p:spPr>
          <a:xfrm>
            <a:off x="1877977" y="2069842"/>
            <a:ext cx="22587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26"/>
          <p:cNvSpPr txBox="1"/>
          <p:nvPr>
            <p:ph idx="15" type="subTitle"/>
          </p:nvPr>
        </p:nvSpPr>
        <p:spPr>
          <a:xfrm>
            <a:off x="1877977" y="1736121"/>
            <a:ext cx="2258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uprum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grpSp>
        <p:nvGrpSpPr>
          <p:cNvPr id="336" name="Google Shape;336;p26"/>
          <p:cNvGrpSpPr/>
          <p:nvPr/>
        </p:nvGrpSpPr>
        <p:grpSpPr>
          <a:xfrm>
            <a:off x="2742575" y="4260636"/>
            <a:ext cx="3658849" cy="747829"/>
            <a:chOff x="6127800" y="4372300"/>
            <a:chExt cx="3112325" cy="636125"/>
          </a:xfrm>
        </p:grpSpPr>
        <p:sp>
          <p:nvSpPr>
            <p:cNvPr id="337" name="Google Shape;337;p26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" name="Google Shape;340;p26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341" name="Google Shape;341;p26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6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6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27"/>
          <p:cNvSpPr txBox="1"/>
          <p:nvPr>
            <p:ph type="ctrTitle"/>
          </p:nvPr>
        </p:nvSpPr>
        <p:spPr>
          <a:xfrm>
            <a:off x="715050" y="325175"/>
            <a:ext cx="4466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0" name="Google Shape;350;p27"/>
          <p:cNvSpPr txBox="1"/>
          <p:nvPr>
            <p:ph idx="1" type="subTitle"/>
          </p:nvPr>
        </p:nvSpPr>
        <p:spPr>
          <a:xfrm>
            <a:off x="715125" y="1454250"/>
            <a:ext cx="4466700" cy="12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1" name="Google Shape;351;p27"/>
          <p:cNvSpPr txBox="1"/>
          <p:nvPr/>
        </p:nvSpPr>
        <p:spPr>
          <a:xfrm>
            <a:off x="715100" y="3670550"/>
            <a:ext cx="446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" sz="12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highlight>
                <a:srgbClr val="DFDEFC"/>
              </a:highlight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4" name="Google Shape;354;p28"/>
          <p:cNvGrpSpPr/>
          <p:nvPr/>
        </p:nvGrpSpPr>
        <p:grpSpPr>
          <a:xfrm>
            <a:off x="2742575" y="4260636"/>
            <a:ext cx="3658849" cy="747829"/>
            <a:chOff x="6127800" y="4372300"/>
            <a:chExt cx="3112325" cy="636125"/>
          </a:xfrm>
        </p:grpSpPr>
        <p:sp>
          <p:nvSpPr>
            <p:cNvPr id="355" name="Google Shape;355;p2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" name="Google Shape;358;p28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359" name="Google Shape;359;p2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8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29"/>
          <p:cNvGrpSpPr/>
          <p:nvPr/>
        </p:nvGrpSpPr>
        <p:grpSpPr>
          <a:xfrm>
            <a:off x="-2" y="4260636"/>
            <a:ext cx="3048566" cy="747829"/>
            <a:chOff x="6127800" y="4372300"/>
            <a:chExt cx="2593200" cy="636125"/>
          </a:xfrm>
        </p:grpSpPr>
        <p:sp>
          <p:nvSpPr>
            <p:cNvPr id="368" name="Google Shape;368;p2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" name="Google Shape;370;p2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371" name="Google Shape;371;p2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6" name="Google Shape;376;p29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377" name="Google Shape;377;p2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" name="Google Shape;379;p2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380" name="Google Shape;380;p2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2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 flipH="1">
            <a:off x="7085038" y="4470959"/>
            <a:ext cx="2075275" cy="560752"/>
            <a:chOff x="-53487" y="4470959"/>
            <a:chExt cx="2075275" cy="560752"/>
          </a:xfrm>
        </p:grpSpPr>
        <p:sp>
          <p:nvSpPr>
            <p:cNvPr id="33" name="Google Shape;33;p4"/>
            <p:cNvSpPr/>
            <p:nvPr/>
          </p:nvSpPr>
          <p:spPr>
            <a:xfrm>
              <a:off x="57438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58251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" name="Google Shape;35;p4"/>
            <p:cNvGrpSpPr/>
            <p:nvPr/>
          </p:nvGrpSpPr>
          <p:grpSpPr>
            <a:xfrm>
              <a:off x="-53487" y="4694375"/>
              <a:ext cx="2075275" cy="314050"/>
              <a:chOff x="452375" y="4694375"/>
              <a:chExt cx="2075275" cy="314050"/>
            </a:xfrm>
          </p:grpSpPr>
          <p:sp>
            <p:nvSpPr>
              <p:cNvPr id="36" name="Google Shape;36;p4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1290763" y="2554125"/>
            <a:ext cx="29076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2" type="subTitle"/>
          </p:nvPr>
        </p:nvSpPr>
        <p:spPr>
          <a:xfrm>
            <a:off x="4945638" y="2554125"/>
            <a:ext cx="29076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dk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1290763" y="2966425"/>
            <a:ext cx="2907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4945638" y="2966425"/>
            <a:ext cx="2907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" name="Google Shape;47;p5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48" name="Google Shape;48;p5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6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4" name="Google Shape;54;p6"/>
          <p:cNvGrpSpPr/>
          <p:nvPr/>
        </p:nvGrpSpPr>
        <p:grpSpPr>
          <a:xfrm>
            <a:off x="3165965" y="4470959"/>
            <a:ext cx="2812071" cy="560752"/>
            <a:chOff x="2702951" y="4470959"/>
            <a:chExt cx="2812071" cy="560752"/>
          </a:xfrm>
        </p:grpSpPr>
        <p:sp>
          <p:nvSpPr>
            <p:cNvPr id="55" name="Google Shape;55;p6"/>
            <p:cNvSpPr/>
            <p:nvPr/>
          </p:nvSpPr>
          <p:spPr>
            <a:xfrm flipH="1">
              <a:off x="4614186" y="4471235"/>
              <a:ext cx="900836" cy="559924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 flipH="1">
              <a:off x="3659397" y="4470959"/>
              <a:ext cx="954812" cy="560752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flipH="1">
              <a:off x="2702951" y="4473974"/>
              <a:ext cx="955364" cy="555527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7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/>
          <p:nvPr>
            <p:ph type="title"/>
          </p:nvPr>
        </p:nvSpPr>
        <p:spPr>
          <a:xfrm>
            <a:off x="720000" y="1338675"/>
            <a:ext cx="3365400" cy="12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720000" y="2466600"/>
            <a:ext cx="3365400" cy="14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7"/>
          <p:cNvSpPr/>
          <p:nvPr>
            <p:ph idx="2" type="pic"/>
          </p:nvPr>
        </p:nvSpPr>
        <p:spPr>
          <a:xfrm>
            <a:off x="4859875" y="540750"/>
            <a:ext cx="4284000" cy="4062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3" name="Google Shape;63;p7"/>
          <p:cNvGrpSpPr/>
          <p:nvPr/>
        </p:nvGrpSpPr>
        <p:grpSpPr>
          <a:xfrm>
            <a:off x="-139102" y="4260636"/>
            <a:ext cx="3658849" cy="747829"/>
            <a:chOff x="6127800" y="4372300"/>
            <a:chExt cx="3112325" cy="636125"/>
          </a:xfrm>
        </p:grpSpPr>
        <p:sp>
          <p:nvSpPr>
            <p:cNvPr id="64" name="Google Shape;64;p7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" name="Google Shape;67;p7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68" name="Google Shape;68;p7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7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7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7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7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 txBox="1"/>
          <p:nvPr>
            <p:ph type="title"/>
          </p:nvPr>
        </p:nvSpPr>
        <p:spPr>
          <a:xfrm>
            <a:off x="715100" y="12309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77" name="Google Shape;77;p8"/>
          <p:cNvGrpSpPr/>
          <p:nvPr/>
        </p:nvGrpSpPr>
        <p:grpSpPr>
          <a:xfrm>
            <a:off x="-2" y="4260636"/>
            <a:ext cx="3048566" cy="747829"/>
            <a:chOff x="6127800" y="4372300"/>
            <a:chExt cx="2593200" cy="636125"/>
          </a:xfrm>
        </p:grpSpPr>
        <p:sp>
          <p:nvSpPr>
            <p:cNvPr id="78" name="Google Shape;78;p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" name="Google Shape;80;p8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81" name="Google Shape;81;p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" name="Google Shape;86;p8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87" name="Google Shape;87;p8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" name="Google Shape;89;p8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90" name="Google Shape;90;p8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8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8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8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8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 rotWithShape="1">
          <a:blip r:embed="rId2">
            <a:alphaModFix amt="74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9"/>
          <p:cNvSpPr txBox="1"/>
          <p:nvPr>
            <p:ph type="title"/>
          </p:nvPr>
        </p:nvSpPr>
        <p:spPr>
          <a:xfrm>
            <a:off x="4002775" y="1025888"/>
            <a:ext cx="4426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" name="Google Shape;98;p9"/>
          <p:cNvSpPr txBox="1"/>
          <p:nvPr>
            <p:ph idx="1" type="subTitle"/>
          </p:nvPr>
        </p:nvSpPr>
        <p:spPr>
          <a:xfrm>
            <a:off x="4002775" y="2086398"/>
            <a:ext cx="4426200" cy="14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" name="Google Shape;99;p9"/>
          <p:cNvGrpSpPr/>
          <p:nvPr/>
        </p:nvGrpSpPr>
        <p:grpSpPr>
          <a:xfrm flipH="1">
            <a:off x="6095423" y="4260636"/>
            <a:ext cx="3048566" cy="747829"/>
            <a:chOff x="6127800" y="4372300"/>
            <a:chExt cx="2593200" cy="636125"/>
          </a:xfrm>
        </p:grpSpPr>
        <p:sp>
          <p:nvSpPr>
            <p:cNvPr id="100" name="Google Shape;100;p9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" name="Google Shape;102;p9"/>
            <p:cNvGrpSpPr/>
            <p:nvPr/>
          </p:nvGrpSpPr>
          <p:grpSpPr>
            <a:xfrm>
              <a:off x="6127800" y="4694375"/>
              <a:ext cx="2593200" cy="314050"/>
              <a:chOff x="452375" y="4694375"/>
              <a:chExt cx="2593200" cy="314050"/>
            </a:xfrm>
          </p:grpSpPr>
          <p:sp>
            <p:nvSpPr>
              <p:cNvPr id="103" name="Google Shape;103;p9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9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9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0"/>
          <p:cNvPicPr preferRelativeResize="0"/>
          <p:nvPr/>
        </p:nvPicPr>
        <p:blipFill rotWithShape="1">
          <a:blip r:embed="rId2">
            <a:alphaModFix amt="17000"/>
          </a:blip>
          <a:srcRect b="7806" l="0" r="0" t="77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0"/>
          <p:cNvSpPr txBox="1"/>
          <p:nvPr>
            <p:ph type="title"/>
          </p:nvPr>
        </p:nvSpPr>
        <p:spPr>
          <a:xfrm>
            <a:off x="720000" y="3697825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Cuprum"/>
              <a:buNone/>
              <a:defRPr b="1" sz="3500">
                <a:solidFill>
                  <a:schemeClr val="lt2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F9F9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"/>
          <p:cNvSpPr txBox="1"/>
          <p:nvPr>
            <p:ph type="ctrTitle"/>
          </p:nvPr>
        </p:nvSpPr>
        <p:spPr>
          <a:xfrm>
            <a:off x="715100" y="1086400"/>
            <a:ext cx="5029200" cy="20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B82312"/>
                </a:solidFill>
              </a:rPr>
              <a:t>Heart </a:t>
            </a:r>
            <a:r>
              <a:rPr lang="en" sz="4800">
                <a:solidFill>
                  <a:srgbClr val="B82312"/>
                </a:solidFill>
              </a:rPr>
              <a:t>Disease</a:t>
            </a:r>
            <a:r>
              <a:rPr lang="en" sz="4800">
                <a:solidFill>
                  <a:srgbClr val="B82312"/>
                </a:solidFill>
              </a:rPr>
              <a:t> </a:t>
            </a:r>
            <a:r>
              <a:rPr lang="en" sz="3700">
                <a:solidFill>
                  <a:srgbClr val="157A9E"/>
                </a:solidFill>
              </a:rPr>
              <a:t>Machine Learning Data Analysis</a:t>
            </a:r>
            <a:endParaRPr sz="3700">
              <a:solidFill>
                <a:srgbClr val="157A9E"/>
              </a:solidFill>
            </a:endParaRPr>
          </a:p>
        </p:txBody>
      </p:sp>
      <p:sp>
        <p:nvSpPr>
          <p:cNvPr id="390" name="Google Shape;390;p30"/>
          <p:cNvSpPr txBox="1"/>
          <p:nvPr>
            <p:ph idx="1" type="subTitle"/>
          </p:nvPr>
        </p:nvSpPr>
        <p:spPr>
          <a:xfrm>
            <a:off x="715098" y="3368825"/>
            <a:ext cx="50292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Shawn Cogan</a:t>
            </a:r>
            <a:endParaRPr/>
          </a:p>
        </p:txBody>
      </p:sp>
      <p:pic>
        <p:nvPicPr>
          <p:cNvPr id="391" name="Google Shape;3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300" y="439350"/>
            <a:ext cx="3355439" cy="45691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392" name="Google Shape;392;p30"/>
          <p:cNvGrpSpPr/>
          <p:nvPr/>
        </p:nvGrpSpPr>
        <p:grpSpPr>
          <a:xfrm>
            <a:off x="820725" y="3099875"/>
            <a:ext cx="5191000" cy="312925"/>
            <a:chOff x="820725" y="2504450"/>
            <a:chExt cx="5191000" cy="312925"/>
          </a:xfrm>
        </p:grpSpPr>
        <p:cxnSp>
          <p:nvCxnSpPr>
            <p:cNvPr id="393" name="Google Shape;393;p30"/>
            <p:cNvCxnSpPr/>
            <p:nvPr/>
          </p:nvCxnSpPr>
          <p:spPr>
            <a:xfrm>
              <a:off x="820725" y="2712413"/>
              <a:ext cx="4704000" cy="0"/>
            </a:xfrm>
            <a:prstGeom prst="straightConnector1">
              <a:avLst/>
            </a:prstGeom>
            <a:noFill/>
            <a:ln cap="flat" cmpd="sng" w="19050">
              <a:solidFill>
                <a:srgbClr val="157A9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4" name="Google Shape;394;p30"/>
            <p:cNvSpPr/>
            <p:nvPr/>
          </p:nvSpPr>
          <p:spPr>
            <a:xfrm>
              <a:off x="5492575" y="2504450"/>
              <a:ext cx="519150" cy="312925"/>
            </a:xfrm>
            <a:custGeom>
              <a:rect b="b" l="l" r="r" t="t"/>
              <a:pathLst>
                <a:path extrusionOk="0" h="12517" w="20766">
                  <a:moveTo>
                    <a:pt x="8910" y="1"/>
                  </a:moveTo>
                  <a:cubicBezTo>
                    <a:pt x="8897" y="1"/>
                    <a:pt x="8884" y="2"/>
                    <a:pt x="8871" y="3"/>
                  </a:cubicBezTo>
                  <a:cubicBezTo>
                    <a:pt x="8669" y="15"/>
                    <a:pt x="8514" y="182"/>
                    <a:pt x="8514" y="372"/>
                  </a:cubicBezTo>
                  <a:lnTo>
                    <a:pt x="8323" y="9481"/>
                  </a:lnTo>
                  <a:lnTo>
                    <a:pt x="8073" y="8278"/>
                  </a:lnTo>
                  <a:cubicBezTo>
                    <a:pt x="8038" y="8088"/>
                    <a:pt x="7871" y="7957"/>
                    <a:pt x="7692" y="7957"/>
                  </a:cubicBezTo>
                  <a:lnTo>
                    <a:pt x="5299" y="7957"/>
                  </a:lnTo>
                  <a:lnTo>
                    <a:pt x="3573" y="5623"/>
                  </a:lnTo>
                  <a:cubicBezTo>
                    <a:pt x="3513" y="5528"/>
                    <a:pt x="3406" y="5480"/>
                    <a:pt x="3311" y="5480"/>
                  </a:cubicBezTo>
                  <a:lnTo>
                    <a:pt x="3096" y="5480"/>
                  </a:lnTo>
                  <a:lnTo>
                    <a:pt x="1049" y="7980"/>
                  </a:lnTo>
                  <a:lnTo>
                    <a:pt x="1" y="7980"/>
                  </a:lnTo>
                  <a:lnTo>
                    <a:pt x="1" y="8659"/>
                  </a:lnTo>
                  <a:lnTo>
                    <a:pt x="1180" y="8659"/>
                  </a:lnTo>
                  <a:lnTo>
                    <a:pt x="1370" y="8647"/>
                  </a:lnTo>
                  <a:lnTo>
                    <a:pt x="3251" y="6349"/>
                  </a:lnTo>
                  <a:lnTo>
                    <a:pt x="4835" y="8492"/>
                  </a:lnTo>
                  <a:lnTo>
                    <a:pt x="4978" y="8647"/>
                  </a:lnTo>
                  <a:lnTo>
                    <a:pt x="7442" y="8647"/>
                  </a:lnTo>
                  <a:lnTo>
                    <a:pt x="8192" y="12207"/>
                  </a:lnTo>
                  <a:cubicBezTo>
                    <a:pt x="8216" y="12386"/>
                    <a:pt x="8383" y="12517"/>
                    <a:pt x="8561" y="12517"/>
                  </a:cubicBezTo>
                  <a:lnTo>
                    <a:pt x="8585" y="12517"/>
                  </a:lnTo>
                  <a:cubicBezTo>
                    <a:pt x="8800" y="12493"/>
                    <a:pt x="8942" y="12338"/>
                    <a:pt x="8942" y="12136"/>
                  </a:cubicBezTo>
                  <a:lnTo>
                    <a:pt x="9097" y="5468"/>
                  </a:lnTo>
                  <a:lnTo>
                    <a:pt x="9383" y="8373"/>
                  </a:lnTo>
                  <a:cubicBezTo>
                    <a:pt x="9395" y="8564"/>
                    <a:pt x="9562" y="8719"/>
                    <a:pt x="9752" y="8719"/>
                  </a:cubicBezTo>
                  <a:lnTo>
                    <a:pt x="14145" y="8719"/>
                  </a:lnTo>
                  <a:lnTo>
                    <a:pt x="16408" y="11171"/>
                  </a:lnTo>
                  <a:cubicBezTo>
                    <a:pt x="16479" y="11243"/>
                    <a:pt x="16598" y="11290"/>
                    <a:pt x="16717" y="11290"/>
                  </a:cubicBezTo>
                  <a:lnTo>
                    <a:pt x="16908" y="11266"/>
                  </a:lnTo>
                  <a:lnTo>
                    <a:pt x="18979" y="8076"/>
                  </a:lnTo>
                  <a:lnTo>
                    <a:pt x="19408" y="8540"/>
                  </a:lnTo>
                  <a:lnTo>
                    <a:pt x="19539" y="8659"/>
                  </a:lnTo>
                  <a:lnTo>
                    <a:pt x="20765" y="8659"/>
                  </a:lnTo>
                  <a:lnTo>
                    <a:pt x="20765" y="7980"/>
                  </a:lnTo>
                  <a:lnTo>
                    <a:pt x="19813" y="7980"/>
                  </a:lnTo>
                  <a:lnTo>
                    <a:pt x="19194" y="7337"/>
                  </a:lnTo>
                  <a:cubicBezTo>
                    <a:pt x="19119" y="7273"/>
                    <a:pt x="19025" y="7228"/>
                    <a:pt x="18921" y="7228"/>
                  </a:cubicBezTo>
                  <a:cubicBezTo>
                    <a:pt x="18909" y="7228"/>
                    <a:pt x="18896" y="7229"/>
                    <a:pt x="18884" y="7230"/>
                  </a:cubicBezTo>
                  <a:lnTo>
                    <a:pt x="18694" y="7266"/>
                  </a:lnTo>
                  <a:lnTo>
                    <a:pt x="16646" y="10433"/>
                  </a:lnTo>
                  <a:lnTo>
                    <a:pt x="14538" y="8159"/>
                  </a:lnTo>
                  <a:lnTo>
                    <a:pt x="14407" y="8040"/>
                  </a:lnTo>
                  <a:lnTo>
                    <a:pt x="10014" y="8040"/>
                  </a:lnTo>
                  <a:lnTo>
                    <a:pt x="9276" y="337"/>
                  </a:lnTo>
                  <a:cubicBezTo>
                    <a:pt x="9265" y="158"/>
                    <a:pt x="9097" y="1"/>
                    <a:pt x="8910" y="1"/>
                  </a:cubicBezTo>
                  <a:close/>
                </a:path>
              </a:pathLst>
            </a:custGeom>
            <a:solidFill>
              <a:srgbClr val="157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30"/>
          <p:cNvGrpSpPr/>
          <p:nvPr/>
        </p:nvGrpSpPr>
        <p:grpSpPr>
          <a:xfrm>
            <a:off x="-139102" y="4260636"/>
            <a:ext cx="3658849" cy="747829"/>
            <a:chOff x="6127800" y="4372300"/>
            <a:chExt cx="3112325" cy="636125"/>
          </a:xfrm>
        </p:grpSpPr>
        <p:sp>
          <p:nvSpPr>
            <p:cNvPr id="396" name="Google Shape;396;p30"/>
            <p:cNvSpPr/>
            <p:nvPr/>
          </p:nvSpPr>
          <p:spPr>
            <a:xfrm>
              <a:off x="6127800" y="4372600"/>
              <a:ext cx="978425" cy="608150"/>
            </a:xfrm>
            <a:custGeom>
              <a:rect b="b" l="l" r="r" t="t"/>
              <a:pathLst>
                <a:path extrusionOk="0" h="24326" w="39137">
                  <a:moveTo>
                    <a:pt x="15431" y="1"/>
                  </a:moveTo>
                  <a:cubicBezTo>
                    <a:pt x="15205" y="13"/>
                    <a:pt x="15026" y="191"/>
                    <a:pt x="15026" y="394"/>
                  </a:cubicBezTo>
                  <a:lnTo>
                    <a:pt x="14550" y="21611"/>
                  </a:lnTo>
                  <a:lnTo>
                    <a:pt x="13454" y="16253"/>
                  </a:lnTo>
                  <a:cubicBezTo>
                    <a:pt x="13407" y="16051"/>
                    <a:pt x="13240" y="15920"/>
                    <a:pt x="13050" y="15920"/>
                  </a:cubicBezTo>
                  <a:lnTo>
                    <a:pt x="8061" y="15920"/>
                  </a:lnTo>
                  <a:lnTo>
                    <a:pt x="4501" y="11109"/>
                  </a:lnTo>
                  <a:cubicBezTo>
                    <a:pt x="4430" y="11014"/>
                    <a:pt x="4310" y="10931"/>
                    <a:pt x="4179" y="10931"/>
                  </a:cubicBezTo>
                  <a:cubicBezTo>
                    <a:pt x="4049" y="10931"/>
                    <a:pt x="3929" y="10990"/>
                    <a:pt x="3846" y="11086"/>
                  </a:cubicBezTo>
                  <a:lnTo>
                    <a:pt x="0" y="15800"/>
                  </a:lnTo>
                  <a:lnTo>
                    <a:pt x="0" y="16622"/>
                  </a:lnTo>
                  <a:lnTo>
                    <a:pt x="12" y="16622"/>
                  </a:lnTo>
                  <a:cubicBezTo>
                    <a:pt x="22" y="16623"/>
                    <a:pt x="32" y="16624"/>
                    <a:pt x="42" y="16624"/>
                  </a:cubicBezTo>
                  <a:cubicBezTo>
                    <a:pt x="151" y="16624"/>
                    <a:pt x="256" y="16565"/>
                    <a:pt x="322" y="16467"/>
                  </a:cubicBezTo>
                  <a:lnTo>
                    <a:pt x="4144" y="11788"/>
                  </a:lnTo>
                  <a:lnTo>
                    <a:pt x="7585" y="16432"/>
                  </a:lnTo>
                  <a:cubicBezTo>
                    <a:pt x="7656" y="16527"/>
                    <a:pt x="7775" y="16586"/>
                    <a:pt x="7918" y="16586"/>
                  </a:cubicBezTo>
                  <a:lnTo>
                    <a:pt x="12812" y="16586"/>
                  </a:lnTo>
                  <a:lnTo>
                    <a:pt x="14347" y="24004"/>
                  </a:lnTo>
                  <a:cubicBezTo>
                    <a:pt x="14383" y="24194"/>
                    <a:pt x="14550" y="24325"/>
                    <a:pt x="14752" y="24325"/>
                  </a:cubicBezTo>
                  <a:lnTo>
                    <a:pt x="14800" y="24325"/>
                  </a:lnTo>
                  <a:cubicBezTo>
                    <a:pt x="15014" y="24313"/>
                    <a:pt x="15169" y="24135"/>
                    <a:pt x="15169" y="23932"/>
                  </a:cubicBezTo>
                  <a:lnTo>
                    <a:pt x="15586" y="4847"/>
                  </a:lnTo>
                  <a:lnTo>
                    <a:pt x="16705" y="16372"/>
                  </a:lnTo>
                  <a:cubicBezTo>
                    <a:pt x="16717" y="16574"/>
                    <a:pt x="16907" y="16741"/>
                    <a:pt x="17122" y="16741"/>
                  </a:cubicBezTo>
                  <a:lnTo>
                    <a:pt x="26051" y="16741"/>
                  </a:lnTo>
                  <a:lnTo>
                    <a:pt x="30695" y="21766"/>
                  </a:lnTo>
                  <a:cubicBezTo>
                    <a:pt x="30780" y="21862"/>
                    <a:pt x="30885" y="21910"/>
                    <a:pt x="31010" y="21910"/>
                  </a:cubicBezTo>
                  <a:cubicBezTo>
                    <a:pt x="31024" y="21910"/>
                    <a:pt x="31038" y="21910"/>
                    <a:pt x="31052" y="21908"/>
                  </a:cubicBezTo>
                  <a:cubicBezTo>
                    <a:pt x="31195" y="21885"/>
                    <a:pt x="31290" y="21813"/>
                    <a:pt x="31373" y="21706"/>
                  </a:cubicBezTo>
                  <a:lnTo>
                    <a:pt x="35541" y="15265"/>
                  </a:lnTo>
                  <a:lnTo>
                    <a:pt x="36660" y="16455"/>
                  </a:lnTo>
                  <a:cubicBezTo>
                    <a:pt x="36743" y="16551"/>
                    <a:pt x="36862" y="16610"/>
                    <a:pt x="36981" y="16610"/>
                  </a:cubicBezTo>
                  <a:lnTo>
                    <a:pt x="39136" y="16610"/>
                  </a:lnTo>
                  <a:lnTo>
                    <a:pt x="39136" y="15955"/>
                  </a:lnTo>
                  <a:lnTo>
                    <a:pt x="37100" y="15955"/>
                  </a:lnTo>
                  <a:lnTo>
                    <a:pt x="35802" y="14586"/>
                  </a:lnTo>
                  <a:cubicBezTo>
                    <a:pt x="35719" y="14491"/>
                    <a:pt x="35600" y="14443"/>
                    <a:pt x="35457" y="14443"/>
                  </a:cubicBezTo>
                  <a:cubicBezTo>
                    <a:pt x="35338" y="14467"/>
                    <a:pt x="35219" y="14527"/>
                    <a:pt x="35148" y="14646"/>
                  </a:cubicBezTo>
                  <a:lnTo>
                    <a:pt x="30980" y="21087"/>
                  </a:lnTo>
                  <a:lnTo>
                    <a:pt x="26492" y="16217"/>
                  </a:lnTo>
                  <a:cubicBezTo>
                    <a:pt x="26408" y="16134"/>
                    <a:pt x="26289" y="16086"/>
                    <a:pt x="26194" y="16086"/>
                  </a:cubicBezTo>
                  <a:lnTo>
                    <a:pt x="17384" y="16086"/>
                  </a:lnTo>
                  <a:lnTo>
                    <a:pt x="15860" y="382"/>
                  </a:lnTo>
                  <a:cubicBezTo>
                    <a:pt x="15848" y="156"/>
                    <a:pt x="15657" y="1"/>
                    <a:pt x="15431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7106200" y="4372300"/>
              <a:ext cx="1037050" cy="609050"/>
            </a:xfrm>
            <a:custGeom>
              <a:rect b="b" l="l" r="r" t="t"/>
              <a:pathLst>
                <a:path extrusionOk="0" h="24362" w="41482">
                  <a:moveTo>
                    <a:pt x="17775" y="0"/>
                  </a:moveTo>
                  <a:cubicBezTo>
                    <a:pt x="17768" y="0"/>
                    <a:pt x="17760" y="1"/>
                    <a:pt x="17752" y="1"/>
                  </a:cubicBezTo>
                  <a:cubicBezTo>
                    <a:pt x="17526" y="1"/>
                    <a:pt x="17348" y="180"/>
                    <a:pt x="17348" y="406"/>
                  </a:cubicBezTo>
                  <a:lnTo>
                    <a:pt x="16895" y="21611"/>
                  </a:lnTo>
                  <a:lnTo>
                    <a:pt x="15788" y="16253"/>
                  </a:lnTo>
                  <a:cubicBezTo>
                    <a:pt x="15764" y="16063"/>
                    <a:pt x="15586" y="15932"/>
                    <a:pt x="15383" y="15932"/>
                  </a:cubicBezTo>
                  <a:lnTo>
                    <a:pt x="10418" y="15932"/>
                  </a:lnTo>
                  <a:lnTo>
                    <a:pt x="6858" y="11121"/>
                  </a:lnTo>
                  <a:cubicBezTo>
                    <a:pt x="6787" y="11014"/>
                    <a:pt x="6668" y="10943"/>
                    <a:pt x="6537" y="10943"/>
                  </a:cubicBezTo>
                  <a:cubicBezTo>
                    <a:pt x="6406" y="10943"/>
                    <a:pt x="6287" y="10990"/>
                    <a:pt x="6203" y="11098"/>
                  </a:cubicBezTo>
                  <a:lnTo>
                    <a:pt x="2239" y="15943"/>
                  </a:lnTo>
                  <a:lnTo>
                    <a:pt x="0" y="15943"/>
                  </a:lnTo>
                  <a:lnTo>
                    <a:pt x="0" y="16634"/>
                  </a:lnTo>
                  <a:lnTo>
                    <a:pt x="2358" y="16634"/>
                  </a:lnTo>
                  <a:cubicBezTo>
                    <a:pt x="2489" y="16634"/>
                    <a:pt x="2608" y="16574"/>
                    <a:pt x="2679" y="16479"/>
                  </a:cubicBezTo>
                  <a:lnTo>
                    <a:pt x="6525" y="11812"/>
                  </a:lnTo>
                  <a:lnTo>
                    <a:pt x="9954" y="16455"/>
                  </a:lnTo>
                  <a:cubicBezTo>
                    <a:pt x="10037" y="16563"/>
                    <a:pt x="10156" y="16622"/>
                    <a:pt x="10287" y="16622"/>
                  </a:cubicBezTo>
                  <a:lnTo>
                    <a:pt x="15181" y="16622"/>
                  </a:lnTo>
                  <a:lnTo>
                    <a:pt x="16717" y="24028"/>
                  </a:lnTo>
                  <a:cubicBezTo>
                    <a:pt x="16740" y="24218"/>
                    <a:pt x="16919" y="24361"/>
                    <a:pt x="17121" y="24361"/>
                  </a:cubicBezTo>
                  <a:lnTo>
                    <a:pt x="17145" y="24349"/>
                  </a:lnTo>
                  <a:cubicBezTo>
                    <a:pt x="17371" y="24337"/>
                    <a:pt x="17526" y="24159"/>
                    <a:pt x="17526" y="23956"/>
                  </a:cubicBezTo>
                  <a:lnTo>
                    <a:pt x="17943" y="4871"/>
                  </a:lnTo>
                  <a:lnTo>
                    <a:pt x="19062" y="16396"/>
                  </a:lnTo>
                  <a:cubicBezTo>
                    <a:pt x="19074" y="16610"/>
                    <a:pt x="19253" y="16777"/>
                    <a:pt x="19479" y="16777"/>
                  </a:cubicBezTo>
                  <a:lnTo>
                    <a:pt x="28409" y="16777"/>
                  </a:lnTo>
                  <a:lnTo>
                    <a:pt x="33052" y="21813"/>
                  </a:lnTo>
                  <a:cubicBezTo>
                    <a:pt x="33117" y="21889"/>
                    <a:pt x="33242" y="21946"/>
                    <a:pt x="33363" y="21946"/>
                  </a:cubicBezTo>
                  <a:cubicBezTo>
                    <a:pt x="33375" y="21946"/>
                    <a:pt x="33386" y="21945"/>
                    <a:pt x="33397" y="21944"/>
                  </a:cubicBezTo>
                  <a:cubicBezTo>
                    <a:pt x="33528" y="21932"/>
                    <a:pt x="33647" y="21849"/>
                    <a:pt x="33707" y="21754"/>
                  </a:cubicBezTo>
                  <a:lnTo>
                    <a:pt x="37874" y="15301"/>
                  </a:lnTo>
                  <a:lnTo>
                    <a:pt x="39005" y="16515"/>
                  </a:lnTo>
                  <a:cubicBezTo>
                    <a:pt x="39100" y="16598"/>
                    <a:pt x="39208" y="16646"/>
                    <a:pt x="39315" y="16646"/>
                  </a:cubicBezTo>
                  <a:lnTo>
                    <a:pt x="41482" y="16646"/>
                  </a:lnTo>
                  <a:lnTo>
                    <a:pt x="41482" y="15955"/>
                  </a:lnTo>
                  <a:lnTo>
                    <a:pt x="39434" y="15955"/>
                  </a:lnTo>
                  <a:lnTo>
                    <a:pt x="38148" y="14586"/>
                  </a:lnTo>
                  <a:cubicBezTo>
                    <a:pt x="38062" y="14501"/>
                    <a:pt x="37957" y="14453"/>
                    <a:pt x="37842" y="14453"/>
                  </a:cubicBezTo>
                  <a:cubicBezTo>
                    <a:pt x="37829" y="14453"/>
                    <a:pt x="37816" y="14454"/>
                    <a:pt x="37803" y="14455"/>
                  </a:cubicBezTo>
                  <a:cubicBezTo>
                    <a:pt x="37672" y="14467"/>
                    <a:pt x="37564" y="14550"/>
                    <a:pt x="37493" y="14646"/>
                  </a:cubicBezTo>
                  <a:lnTo>
                    <a:pt x="33326" y="21099"/>
                  </a:lnTo>
                  <a:lnTo>
                    <a:pt x="28825" y="16229"/>
                  </a:lnTo>
                  <a:cubicBezTo>
                    <a:pt x="28742" y="16146"/>
                    <a:pt x="28635" y="16098"/>
                    <a:pt x="28516" y="16098"/>
                  </a:cubicBezTo>
                  <a:lnTo>
                    <a:pt x="19705" y="16098"/>
                  </a:lnTo>
                  <a:lnTo>
                    <a:pt x="18181" y="382"/>
                  </a:lnTo>
                  <a:cubicBezTo>
                    <a:pt x="18170" y="163"/>
                    <a:pt x="17991" y="0"/>
                    <a:pt x="17775" y="0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8144425" y="4375575"/>
              <a:ext cx="1037650" cy="603375"/>
            </a:xfrm>
            <a:custGeom>
              <a:rect b="b" l="l" r="r" t="t"/>
              <a:pathLst>
                <a:path extrusionOk="0" h="24135" w="41506">
                  <a:moveTo>
                    <a:pt x="17800" y="1"/>
                  </a:moveTo>
                  <a:cubicBezTo>
                    <a:pt x="17633" y="13"/>
                    <a:pt x="17502" y="144"/>
                    <a:pt x="17502" y="311"/>
                  </a:cubicBezTo>
                  <a:lnTo>
                    <a:pt x="17002" y="22409"/>
                  </a:lnTo>
                  <a:lnTo>
                    <a:pt x="15716" y="16170"/>
                  </a:lnTo>
                  <a:cubicBezTo>
                    <a:pt x="15681" y="16027"/>
                    <a:pt x="15550" y="15920"/>
                    <a:pt x="15395" y="15920"/>
                  </a:cubicBezTo>
                  <a:lnTo>
                    <a:pt x="10371" y="15920"/>
                  </a:lnTo>
                  <a:lnTo>
                    <a:pt x="6787" y="11074"/>
                  </a:lnTo>
                  <a:cubicBezTo>
                    <a:pt x="6715" y="10979"/>
                    <a:pt x="6632" y="10931"/>
                    <a:pt x="6525" y="10931"/>
                  </a:cubicBezTo>
                  <a:cubicBezTo>
                    <a:pt x="6418" y="10931"/>
                    <a:pt x="6334" y="10979"/>
                    <a:pt x="6275" y="11050"/>
                  </a:cubicBezTo>
                  <a:lnTo>
                    <a:pt x="2274" y="15955"/>
                  </a:lnTo>
                  <a:lnTo>
                    <a:pt x="0" y="15955"/>
                  </a:lnTo>
                  <a:lnTo>
                    <a:pt x="0" y="16432"/>
                  </a:lnTo>
                  <a:lnTo>
                    <a:pt x="2346" y="16432"/>
                  </a:lnTo>
                  <a:cubicBezTo>
                    <a:pt x="2441" y="16432"/>
                    <a:pt x="2524" y="16384"/>
                    <a:pt x="2584" y="16313"/>
                  </a:cubicBezTo>
                  <a:lnTo>
                    <a:pt x="6501" y="11514"/>
                  </a:lnTo>
                  <a:lnTo>
                    <a:pt x="10013" y="16265"/>
                  </a:lnTo>
                  <a:cubicBezTo>
                    <a:pt x="10073" y="16336"/>
                    <a:pt x="10156" y="16384"/>
                    <a:pt x="10263" y="16384"/>
                  </a:cubicBezTo>
                  <a:lnTo>
                    <a:pt x="15240" y="16384"/>
                  </a:lnTo>
                  <a:lnTo>
                    <a:pt x="16788" y="23885"/>
                  </a:lnTo>
                  <a:cubicBezTo>
                    <a:pt x="16812" y="24028"/>
                    <a:pt x="16943" y="24135"/>
                    <a:pt x="17098" y="24135"/>
                  </a:cubicBezTo>
                  <a:lnTo>
                    <a:pt x="17121" y="24135"/>
                  </a:lnTo>
                  <a:cubicBezTo>
                    <a:pt x="17276" y="24123"/>
                    <a:pt x="17407" y="23992"/>
                    <a:pt x="17407" y="23825"/>
                  </a:cubicBezTo>
                  <a:lnTo>
                    <a:pt x="17895" y="3037"/>
                  </a:lnTo>
                  <a:lnTo>
                    <a:pt x="19181" y="16277"/>
                  </a:lnTo>
                  <a:cubicBezTo>
                    <a:pt x="19193" y="16443"/>
                    <a:pt x="19324" y="16563"/>
                    <a:pt x="19491" y="16563"/>
                  </a:cubicBezTo>
                  <a:lnTo>
                    <a:pt x="28468" y="16563"/>
                  </a:lnTo>
                  <a:lnTo>
                    <a:pt x="33135" y="21623"/>
                  </a:lnTo>
                  <a:cubicBezTo>
                    <a:pt x="33210" y="21687"/>
                    <a:pt x="33285" y="21732"/>
                    <a:pt x="33377" y="21732"/>
                  </a:cubicBezTo>
                  <a:cubicBezTo>
                    <a:pt x="33387" y="21732"/>
                    <a:pt x="33398" y="21731"/>
                    <a:pt x="33409" y="21730"/>
                  </a:cubicBezTo>
                  <a:cubicBezTo>
                    <a:pt x="33516" y="21706"/>
                    <a:pt x="33600" y="21647"/>
                    <a:pt x="33647" y="21575"/>
                  </a:cubicBezTo>
                  <a:lnTo>
                    <a:pt x="37886" y="15027"/>
                  </a:lnTo>
                  <a:lnTo>
                    <a:pt x="39112" y="16324"/>
                  </a:lnTo>
                  <a:cubicBezTo>
                    <a:pt x="39172" y="16384"/>
                    <a:pt x="39255" y="16432"/>
                    <a:pt x="39350" y="16432"/>
                  </a:cubicBezTo>
                  <a:lnTo>
                    <a:pt x="41505" y="16432"/>
                  </a:lnTo>
                  <a:lnTo>
                    <a:pt x="41505" y="15955"/>
                  </a:lnTo>
                  <a:lnTo>
                    <a:pt x="39422" y="15955"/>
                  </a:lnTo>
                  <a:lnTo>
                    <a:pt x="38100" y="14550"/>
                  </a:lnTo>
                  <a:cubicBezTo>
                    <a:pt x="38042" y="14502"/>
                    <a:pt x="37975" y="14461"/>
                    <a:pt x="37894" y="14461"/>
                  </a:cubicBezTo>
                  <a:cubicBezTo>
                    <a:pt x="37876" y="14461"/>
                    <a:pt x="37858" y="14463"/>
                    <a:pt x="37838" y="14467"/>
                  </a:cubicBezTo>
                  <a:cubicBezTo>
                    <a:pt x="37731" y="14479"/>
                    <a:pt x="37660" y="14527"/>
                    <a:pt x="37600" y="14610"/>
                  </a:cubicBezTo>
                  <a:lnTo>
                    <a:pt x="33362" y="21158"/>
                  </a:lnTo>
                  <a:lnTo>
                    <a:pt x="28778" y="16193"/>
                  </a:lnTo>
                  <a:cubicBezTo>
                    <a:pt x="28718" y="16110"/>
                    <a:pt x="28647" y="16086"/>
                    <a:pt x="28551" y="16086"/>
                  </a:cubicBezTo>
                  <a:lnTo>
                    <a:pt x="19657" y="16086"/>
                  </a:lnTo>
                  <a:lnTo>
                    <a:pt x="18122" y="275"/>
                  </a:lnTo>
                  <a:cubicBezTo>
                    <a:pt x="18110" y="120"/>
                    <a:pt x="17955" y="1"/>
                    <a:pt x="17800" y="1"/>
                  </a:cubicBezTo>
                  <a:close/>
                </a:path>
              </a:pathLst>
            </a:custGeom>
            <a:solidFill>
              <a:srgbClr val="B823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9" name="Google Shape;399;p30"/>
            <p:cNvGrpSpPr/>
            <p:nvPr/>
          </p:nvGrpSpPr>
          <p:grpSpPr>
            <a:xfrm>
              <a:off x="6127800" y="4694375"/>
              <a:ext cx="3112325" cy="314050"/>
              <a:chOff x="452375" y="4694375"/>
              <a:chExt cx="3112325" cy="314050"/>
            </a:xfrm>
          </p:grpSpPr>
          <p:sp>
            <p:nvSpPr>
              <p:cNvPr id="400" name="Google Shape;400;p30"/>
              <p:cNvSpPr/>
              <p:nvPr/>
            </p:nvSpPr>
            <p:spPr>
              <a:xfrm>
                <a:off x="452375" y="4694675"/>
                <a:ext cx="518550" cy="313750"/>
              </a:xfrm>
              <a:custGeom>
                <a:rect b="b" l="l" r="r" t="t"/>
                <a:pathLst>
                  <a:path extrusionOk="0" h="12550" w="20742">
                    <a:moveTo>
                      <a:pt x="8847" y="0"/>
                    </a:moveTo>
                    <a:cubicBezTo>
                      <a:pt x="8644" y="12"/>
                      <a:pt x="8490" y="179"/>
                      <a:pt x="8490" y="370"/>
                    </a:cubicBezTo>
                    <a:lnTo>
                      <a:pt x="8299" y="9478"/>
                    </a:lnTo>
                    <a:lnTo>
                      <a:pt x="8049" y="8275"/>
                    </a:lnTo>
                    <a:cubicBezTo>
                      <a:pt x="8013" y="8097"/>
                      <a:pt x="7847" y="7966"/>
                      <a:pt x="7680" y="7966"/>
                    </a:cubicBezTo>
                    <a:lnTo>
                      <a:pt x="5275" y="7966"/>
                    </a:lnTo>
                    <a:lnTo>
                      <a:pt x="3549" y="5620"/>
                    </a:lnTo>
                    <a:cubicBezTo>
                      <a:pt x="3489" y="5537"/>
                      <a:pt x="3382" y="5477"/>
                      <a:pt x="3287" y="5477"/>
                    </a:cubicBezTo>
                    <a:lnTo>
                      <a:pt x="3072" y="5477"/>
                    </a:lnTo>
                    <a:lnTo>
                      <a:pt x="1036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67" y="8668"/>
                    </a:lnTo>
                    <a:lnTo>
                      <a:pt x="1370" y="8644"/>
                    </a:lnTo>
                    <a:lnTo>
                      <a:pt x="3239" y="6358"/>
                    </a:lnTo>
                    <a:lnTo>
                      <a:pt x="4834" y="8513"/>
                    </a:lnTo>
                    <a:lnTo>
                      <a:pt x="4965" y="8668"/>
                    </a:lnTo>
                    <a:lnTo>
                      <a:pt x="7442" y="8668"/>
                    </a:lnTo>
                    <a:lnTo>
                      <a:pt x="8180" y="12240"/>
                    </a:lnTo>
                    <a:cubicBezTo>
                      <a:pt x="8228" y="12431"/>
                      <a:pt x="8371" y="12550"/>
                      <a:pt x="8549" y="12550"/>
                    </a:cubicBezTo>
                    <a:cubicBezTo>
                      <a:pt x="8549" y="12550"/>
                      <a:pt x="8573" y="12550"/>
                      <a:pt x="8573" y="12538"/>
                    </a:cubicBezTo>
                    <a:cubicBezTo>
                      <a:pt x="8764" y="12514"/>
                      <a:pt x="8906" y="12359"/>
                      <a:pt x="8930" y="12157"/>
                    </a:cubicBezTo>
                    <a:lnTo>
                      <a:pt x="9073" y="5489"/>
                    </a:lnTo>
                    <a:lnTo>
                      <a:pt x="9359" y="8394"/>
                    </a:lnTo>
                    <a:cubicBezTo>
                      <a:pt x="9371" y="8585"/>
                      <a:pt x="9537" y="8740"/>
                      <a:pt x="9728" y="8740"/>
                    </a:cubicBezTo>
                    <a:lnTo>
                      <a:pt x="14133" y="8740"/>
                    </a:lnTo>
                    <a:lnTo>
                      <a:pt x="16395" y="11192"/>
                    </a:lnTo>
                    <a:cubicBezTo>
                      <a:pt x="16456" y="11273"/>
                      <a:pt x="16551" y="11329"/>
                      <a:pt x="16652" y="11329"/>
                    </a:cubicBezTo>
                    <a:cubicBezTo>
                      <a:pt x="16669" y="11329"/>
                      <a:pt x="16687" y="11327"/>
                      <a:pt x="16705" y="11323"/>
                    </a:cubicBezTo>
                    <a:lnTo>
                      <a:pt x="16907" y="11299"/>
                    </a:lnTo>
                    <a:lnTo>
                      <a:pt x="18955" y="8109"/>
                    </a:lnTo>
                    <a:lnTo>
                      <a:pt x="19372" y="8561"/>
                    </a:lnTo>
                    <a:lnTo>
                      <a:pt x="19503" y="8680"/>
                    </a:lnTo>
                    <a:lnTo>
                      <a:pt x="20741" y="8680"/>
                    </a:lnTo>
                    <a:lnTo>
                      <a:pt x="20741" y="7990"/>
                    </a:lnTo>
                    <a:lnTo>
                      <a:pt x="19789" y="7990"/>
                    </a:lnTo>
                    <a:lnTo>
                      <a:pt x="19182" y="7359"/>
                    </a:lnTo>
                    <a:cubicBezTo>
                      <a:pt x="19098" y="7286"/>
                      <a:pt x="19015" y="7249"/>
                      <a:pt x="18908" y="7249"/>
                    </a:cubicBezTo>
                    <a:cubicBezTo>
                      <a:pt x="18892" y="7249"/>
                      <a:pt x="18876" y="7250"/>
                      <a:pt x="18860" y="7251"/>
                    </a:cubicBezTo>
                    <a:lnTo>
                      <a:pt x="18670" y="7275"/>
                    </a:lnTo>
                    <a:lnTo>
                      <a:pt x="16622" y="10454"/>
                    </a:lnTo>
                    <a:lnTo>
                      <a:pt x="14526" y="8168"/>
                    </a:lnTo>
                    <a:lnTo>
                      <a:pt x="14383" y="8049"/>
                    </a:lnTo>
                    <a:lnTo>
                      <a:pt x="10002" y="8049"/>
                    </a:lnTo>
                    <a:lnTo>
                      <a:pt x="9252" y="346"/>
                    </a:lnTo>
                    <a:cubicBezTo>
                      <a:pt x="9240" y="143"/>
                      <a:pt x="9061" y="0"/>
                      <a:pt x="8847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970600" y="4694950"/>
                <a:ext cx="518525" cy="313475"/>
              </a:xfrm>
              <a:custGeom>
                <a:rect b="b" l="l" r="r" t="t"/>
                <a:pathLst>
                  <a:path extrusionOk="0" h="12539" w="20741">
                    <a:moveTo>
                      <a:pt x="8891" y="1"/>
                    </a:moveTo>
                    <a:cubicBezTo>
                      <a:pt x="8884" y="1"/>
                      <a:pt x="8877" y="1"/>
                      <a:pt x="8870" y="1"/>
                    </a:cubicBezTo>
                    <a:cubicBezTo>
                      <a:pt x="8656" y="25"/>
                      <a:pt x="8513" y="180"/>
                      <a:pt x="8513" y="382"/>
                    </a:cubicBezTo>
                    <a:lnTo>
                      <a:pt x="8323" y="9491"/>
                    </a:lnTo>
                    <a:lnTo>
                      <a:pt x="8061" y="8264"/>
                    </a:lnTo>
                    <a:cubicBezTo>
                      <a:pt x="8025" y="8086"/>
                      <a:pt x="7870" y="7967"/>
                      <a:pt x="7692" y="7967"/>
                    </a:cubicBezTo>
                    <a:lnTo>
                      <a:pt x="5299" y="7967"/>
                    </a:lnTo>
                    <a:lnTo>
                      <a:pt x="3572" y="5645"/>
                    </a:lnTo>
                    <a:cubicBezTo>
                      <a:pt x="3513" y="5538"/>
                      <a:pt x="3394" y="5478"/>
                      <a:pt x="3286" y="5478"/>
                    </a:cubicBezTo>
                    <a:lnTo>
                      <a:pt x="3084" y="5478"/>
                    </a:lnTo>
                    <a:lnTo>
                      <a:pt x="1036" y="7979"/>
                    </a:lnTo>
                    <a:lnTo>
                      <a:pt x="0" y="7979"/>
                    </a:lnTo>
                    <a:lnTo>
                      <a:pt x="0" y="8669"/>
                    </a:lnTo>
                    <a:lnTo>
                      <a:pt x="1179" y="8669"/>
                    </a:lnTo>
                    <a:lnTo>
                      <a:pt x="1370" y="8657"/>
                    </a:lnTo>
                    <a:lnTo>
                      <a:pt x="3239" y="6359"/>
                    </a:lnTo>
                    <a:lnTo>
                      <a:pt x="4834" y="8502"/>
                    </a:lnTo>
                    <a:lnTo>
                      <a:pt x="4965" y="8669"/>
                    </a:lnTo>
                    <a:lnTo>
                      <a:pt x="7454" y="8669"/>
                    </a:lnTo>
                    <a:lnTo>
                      <a:pt x="8204" y="12229"/>
                    </a:lnTo>
                    <a:cubicBezTo>
                      <a:pt x="8239" y="12408"/>
                      <a:pt x="8394" y="12539"/>
                      <a:pt x="8573" y="12539"/>
                    </a:cubicBezTo>
                    <a:lnTo>
                      <a:pt x="8585" y="12539"/>
                    </a:lnTo>
                    <a:cubicBezTo>
                      <a:pt x="8799" y="12527"/>
                      <a:pt x="8942" y="12360"/>
                      <a:pt x="8942" y="12170"/>
                    </a:cubicBezTo>
                    <a:lnTo>
                      <a:pt x="9097" y="5502"/>
                    </a:lnTo>
                    <a:lnTo>
                      <a:pt x="9371" y="8395"/>
                    </a:lnTo>
                    <a:cubicBezTo>
                      <a:pt x="9371" y="8610"/>
                      <a:pt x="9549" y="8752"/>
                      <a:pt x="9752" y="8752"/>
                    </a:cubicBezTo>
                    <a:lnTo>
                      <a:pt x="14133" y="8752"/>
                    </a:lnTo>
                    <a:lnTo>
                      <a:pt x="16395" y="11193"/>
                    </a:lnTo>
                    <a:cubicBezTo>
                      <a:pt x="16471" y="11280"/>
                      <a:pt x="16578" y="11338"/>
                      <a:pt x="16686" y="11338"/>
                    </a:cubicBezTo>
                    <a:cubicBezTo>
                      <a:pt x="16696" y="11338"/>
                      <a:pt x="16707" y="11337"/>
                      <a:pt x="16717" y="11336"/>
                    </a:cubicBezTo>
                    <a:lnTo>
                      <a:pt x="16907" y="11300"/>
                    </a:lnTo>
                    <a:lnTo>
                      <a:pt x="18979" y="8121"/>
                    </a:lnTo>
                    <a:lnTo>
                      <a:pt x="19515" y="8681"/>
                    </a:lnTo>
                    <a:lnTo>
                      <a:pt x="20741" y="8681"/>
                    </a:lnTo>
                    <a:lnTo>
                      <a:pt x="20741" y="8002"/>
                    </a:lnTo>
                    <a:lnTo>
                      <a:pt x="19789" y="8002"/>
                    </a:lnTo>
                    <a:lnTo>
                      <a:pt x="19193" y="7371"/>
                    </a:lnTo>
                    <a:cubicBezTo>
                      <a:pt x="19129" y="7296"/>
                      <a:pt x="19036" y="7250"/>
                      <a:pt x="18923" y="7250"/>
                    </a:cubicBezTo>
                    <a:cubicBezTo>
                      <a:pt x="18910" y="7250"/>
                      <a:pt x="18897" y="7251"/>
                      <a:pt x="18884" y="7252"/>
                    </a:cubicBezTo>
                    <a:lnTo>
                      <a:pt x="18693" y="7288"/>
                    </a:lnTo>
                    <a:lnTo>
                      <a:pt x="16633" y="10455"/>
                    </a:lnTo>
                    <a:lnTo>
                      <a:pt x="14538" y="8181"/>
                    </a:lnTo>
                    <a:lnTo>
                      <a:pt x="14407" y="8062"/>
                    </a:lnTo>
                    <a:lnTo>
                      <a:pt x="10013" y="8062"/>
                    </a:lnTo>
                    <a:lnTo>
                      <a:pt x="9275" y="359"/>
                    </a:lnTo>
                    <a:cubicBezTo>
                      <a:pt x="9252" y="163"/>
                      <a:pt x="9085" y="1"/>
                      <a:pt x="889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1489700" y="4694375"/>
                <a:ext cx="518550" cy="314050"/>
              </a:xfrm>
              <a:custGeom>
                <a:rect b="b" l="l" r="r" t="t"/>
                <a:pathLst>
                  <a:path extrusionOk="0" h="12562" w="20742">
                    <a:moveTo>
                      <a:pt x="8871" y="1"/>
                    </a:moveTo>
                    <a:cubicBezTo>
                      <a:pt x="8669" y="12"/>
                      <a:pt x="8514" y="179"/>
                      <a:pt x="8514" y="370"/>
                    </a:cubicBezTo>
                    <a:lnTo>
                      <a:pt x="8311" y="9478"/>
                    </a:lnTo>
                    <a:lnTo>
                      <a:pt x="8061" y="8287"/>
                    </a:lnTo>
                    <a:cubicBezTo>
                      <a:pt x="8038" y="8109"/>
                      <a:pt x="7871" y="7978"/>
                      <a:pt x="7692" y="7978"/>
                    </a:cubicBezTo>
                    <a:lnTo>
                      <a:pt x="5299" y="7978"/>
                    </a:lnTo>
                    <a:lnTo>
                      <a:pt x="3573" y="5632"/>
                    </a:lnTo>
                    <a:cubicBezTo>
                      <a:pt x="3489" y="5549"/>
                      <a:pt x="3394" y="5489"/>
                      <a:pt x="3299" y="5489"/>
                    </a:cubicBezTo>
                    <a:lnTo>
                      <a:pt x="3096" y="5489"/>
                    </a:lnTo>
                    <a:lnTo>
                      <a:pt x="1037" y="7990"/>
                    </a:lnTo>
                    <a:lnTo>
                      <a:pt x="1" y="7990"/>
                    </a:lnTo>
                    <a:lnTo>
                      <a:pt x="1" y="8680"/>
                    </a:lnTo>
                    <a:lnTo>
                      <a:pt x="1168" y="8680"/>
                    </a:lnTo>
                    <a:lnTo>
                      <a:pt x="1370" y="8656"/>
                    </a:lnTo>
                    <a:lnTo>
                      <a:pt x="3239" y="6370"/>
                    </a:lnTo>
                    <a:lnTo>
                      <a:pt x="4823" y="8514"/>
                    </a:lnTo>
                    <a:lnTo>
                      <a:pt x="4954" y="8680"/>
                    </a:lnTo>
                    <a:lnTo>
                      <a:pt x="7442" y="8680"/>
                    </a:lnTo>
                    <a:lnTo>
                      <a:pt x="8180" y="12252"/>
                    </a:lnTo>
                    <a:cubicBezTo>
                      <a:pt x="8228" y="12431"/>
                      <a:pt x="8371" y="12562"/>
                      <a:pt x="8550" y="12562"/>
                    </a:cubicBezTo>
                    <a:cubicBezTo>
                      <a:pt x="8573" y="12562"/>
                      <a:pt x="8573" y="12562"/>
                      <a:pt x="8597" y="12550"/>
                    </a:cubicBezTo>
                    <a:cubicBezTo>
                      <a:pt x="8776" y="12526"/>
                      <a:pt x="8931" y="12371"/>
                      <a:pt x="8942" y="12169"/>
                    </a:cubicBezTo>
                    <a:lnTo>
                      <a:pt x="9085" y="5501"/>
                    </a:lnTo>
                    <a:lnTo>
                      <a:pt x="9371" y="8406"/>
                    </a:lnTo>
                    <a:cubicBezTo>
                      <a:pt x="9383" y="8621"/>
                      <a:pt x="9550" y="8764"/>
                      <a:pt x="9740" y="8764"/>
                    </a:cubicBezTo>
                    <a:lnTo>
                      <a:pt x="14134" y="8764"/>
                    </a:lnTo>
                    <a:lnTo>
                      <a:pt x="16396" y="11204"/>
                    </a:lnTo>
                    <a:cubicBezTo>
                      <a:pt x="16457" y="11285"/>
                      <a:pt x="16552" y="11341"/>
                      <a:pt x="16652" y="11341"/>
                    </a:cubicBezTo>
                    <a:cubicBezTo>
                      <a:pt x="16670" y="11341"/>
                      <a:pt x="16688" y="11339"/>
                      <a:pt x="16705" y="11335"/>
                    </a:cubicBezTo>
                    <a:lnTo>
                      <a:pt x="16908" y="11311"/>
                    </a:lnTo>
                    <a:lnTo>
                      <a:pt x="18967" y="8097"/>
                    </a:lnTo>
                    <a:lnTo>
                      <a:pt x="19503" y="8656"/>
                    </a:lnTo>
                    <a:lnTo>
                      <a:pt x="20742" y="8656"/>
                    </a:lnTo>
                    <a:lnTo>
                      <a:pt x="20742" y="7978"/>
                    </a:lnTo>
                    <a:lnTo>
                      <a:pt x="19789" y="7978"/>
                    </a:lnTo>
                    <a:lnTo>
                      <a:pt x="19194" y="7347"/>
                    </a:lnTo>
                    <a:cubicBezTo>
                      <a:pt x="19122" y="7263"/>
                      <a:pt x="19003" y="7228"/>
                      <a:pt x="18884" y="7228"/>
                    </a:cubicBezTo>
                    <a:lnTo>
                      <a:pt x="18694" y="7263"/>
                    </a:lnTo>
                    <a:lnTo>
                      <a:pt x="16634" y="10430"/>
                    </a:lnTo>
                    <a:lnTo>
                      <a:pt x="14538" y="8156"/>
                    </a:lnTo>
                    <a:lnTo>
                      <a:pt x="14407" y="8037"/>
                    </a:lnTo>
                    <a:lnTo>
                      <a:pt x="10014" y="8037"/>
                    </a:lnTo>
                    <a:lnTo>
                      <a:pt x="9264" y="322"/>
                    </a:lnTo>
                    <a:cubicBezTo>
                      <a:pt x="9240" y="132"/>
                      <a:pt x="9073" y="1"/>
                      <a:pt x="8871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2008225" y="4694975"/>
                <a:ext cx="519425" cy="313450"/>
              </a:xfrm>
              <a:custGeom>
                <a:rect b="b" l="l" r="r" t="t"/>
                <a:pathLst>
                  <a:path extrusionOk="0" h="12538" w="20777">
                    <a:moveTo>
                      <a:pt x="8871" y="0"/>
                    </a:moveTo>
                    <a:cubicBezTo>
                      <a:pt x="8680" y="24"/>
                      <a:pt x="8513" y="179"/>
                      <a:pt x="8513" y="381"/>
                    </a:cubicBezTo>
                    <a:lnTo>
                      <a:pt x="8323" y="9490"/>
                    </a:lnTo>
                    <a:lnTo>
                      <a:pt x="8073" y="8275"/>
                    </a:lnTo>
                    <a:cubicBezTo>
                      <a:pt x="8037" y="8097"/>
                      <a:pt x="7871" y="7966"/>
                      <a:pt x="7692" y="7966"/>
                    </a:cubicBezTo>
                    <a:lnTo>
                      <a:pt x="5299" y="7966"/>
                    </a:lnTo>
                    <a:lnTo>
                      <a:pt x="3572" y="5644"/>
                    </a:lnTo>
                    <a:cubicBezTo>
                      <a:pt x="3501" y="5537"/>
                      <a:pt x="3394" y="5477"/>
                      <a:pt x="3287" y="5477"/>
                    </a:cubicBezTo>
                    <a:lnTo>
                      <a:pt x="3084" y="5477"/>
                    </a:lnTo>
                    <a:lnTo>
                      <a:pt x="1048" y="7978"/>
                    </a:lnTo>
                    <a:lnTo>
                      <a:pt x="1" y="7978"/>
                    </a:lnTo>
                    <a:lnTo>
                      <a:pt x="1" y="8668"/>
                    </a:lnTo>
                    <a:lnTo>
                      <a:pt x="1179" y="8668"/>
                    </a:lnTo>
                    <a:lnTo>
                      <a:pt x="1370" y="8656"/>
                    </a:lnTo>
                    <a:lnTo>
                      <a:pt x="3227" y="6358"/>
                    </a:lnTo>
                    <a:lnTo>
                      <a:pt x="4834" y="8513"/>
                    </a:lnTo>
                    <a:lnTo>
                      <a:pt x="4965" y="8656"/>
                    </a:lnTo>
                    <a:lnTo>
                      <a:pt x="7442" y="8656"/>
                    </a:lnTo>
                    <a:lnTo>
                      <a:pt x="8180" y="12228"/>
                    </a:lnTo>
                    <a:cubicBezTo>
                      <a:pt x="8228" y="12419"/>
                      <a:pt x="8383" y="12538"/>
                      <a:pt x="8561" y="12538"/>
                    </a:cubicBezTo>
                    <a:lnTo>
                      <a:pt x="8633" y="12538"/>
                    </a:lnTo>
                    <a:cubicBezTo>
                      <a:pt x="8823" y="12526"/>
                      <a:pt x="8978" y="12359"/>
                      <a:pt x="8978" y="12169"/>
                    </a:cubicBezTo>
                    <a:lnTo>
                      <a:pt x="9121" y="5501"/>
                    </a:lnTo>
                    <a:lnTo>
                      <a:pt x="9406" y="8394"/>
                    </a:lnTo>
                    <a:cubicBezTo>
                      <a:pt x="9418" y="8597"/>
                      <a:pt x="9585" y="8740"/>
                      <a:pt x="9776" y="8740"/>
                    </a:cubicBezTo>
                    <a:lnTo>
                      <a:pt x="14169" y="8740"/>
                    </a:lnTo>
                    <a:lnTo>
                      <a:pt x="16431" y="11192"/>
                    </a:lnTo>
                    <a:cubicBezTo>
                      <a:pt x="16503" y="11287"/>
                      <a:pt x="16622" y="11335"/>
                      <a:pt x="16741" y="11335"/>
                    </a:cubicBezTo>
                    <a:lnTo>
                      <a:pt x="16943" y="11299"/>
                    </a:lnTo>
                    <a:lnTo>
                      <a:pt x="18991" y="8120"/>
                    </a:lnTo>
                    <a:lnTo>
                      <a:pt x="19408" y="8549"/>
                    </a:lnTo>
                    <a:lnTo>
                      <a:pt x="19539" y="8680"/>
                    </a:lnTo>
                    <a:lnTo>
                      <a:pt x="20777" y="8680"/>
                    </a:lnTo>
                    <a:lnTo>
                      <a:pt x="20777" y="8001"/>
                    </a:lnTo>
                    <a:lnTo>
                      <a:pt x="19824" y="8001"/>
                    </a:lnTo>
                    <a:lnTo>
                      <a:pt x="19217" y="7358"/>
                    </a:lnTo>
                    <a:cubicBezTo>
                      <a:pt x="19132" y="7294"/>
                      <a:pt x="19037" y="7249"/>
                      <a:pt x="18941" y="7249"/>
                    </a:cubicBezTo>
                    <a:cubicBezTo>
                      <a:pt x="18930" y="7249"/>
                      <a:pt x="18919" y="7250"/>
                      <a:pt x="18908" y="7251"/>
                    </a:cubicBezTo>
                    <a:lnTo>
                      <a:pt x="18705" y="7287"/>
                    </a:lnTo>
                    <a:lnTo>
                      <a:pt x="16657" y="10454"/>
                    </a:lnTo>
                    <a:lnTo>
                      <a:pt x="14538" y="8156"/>
                    </a:lnTo>
                    <a:lnTo>
                      <a:pt x="14407" y="8061"/>
                    </a:lnTo>
                    <a:lnTo>
                      <a:pt x="10014" y="8061"/>
                    </a:lnTo>
                    <a:lnTo>
                      <a:pt x="9275" y="346"/>
                    </a:lnTo>
                    <a:cubicBezTo>
                      <a:pt x="9264" y="155"/>
                      <a:pt x="9073" y="0"/>
                      <a:pt x="8871" y="0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2526450" y="4694650"/>
                <a:ext cx="519125" cy="313775"/>
              </a:xfrm>
              <a:custGeom>
                <a:rect b="b" l="l" r="r" t="t"/>
                <a:pathLst>
                  <a:path extrusionOk="0" h="12551" w="20765">
                    <a:moveTo>
                      <a:pt x="8918" y="1"/>
                    </a:moveTo>
                    <a:cubicBezTo>
                      <a:pt x="8910" y="1"/>
                      <a:pt x="8902" y="1"/>
                      <a:pt x="8894" y="1"/>
                    </a:cubicBezTo>
                    <a:cubicBezTo>
                      <a:pt x="8692" y="13"/>
                      <a:pt x="8537" y="180"/>
                      <a:pt x="8537" y="371"/>
                    </a:cubicBezTo>
                    <a:lnTo>
                      <a:pt x="8335" y="9479"/>
                    </a:lnTo>
                    <a:lnTo>
                      <a:pt x="8085" y="8288"/>
                    </a:lnTo>
                    <a:cubicBezTo>
                      <a:pt x="8061" y="8110"/>
                      <a:pt x="7894" y="7979"/>
                      <a:pt x="7716" y="7979"/>
                    </a:cubicBezTo>
                    <a:lnTo>
                      <a:pt x="5322" y="7979"/>
                    </a:lnTo>
                    <a:lnTo>
                      <a:pt x="3572" y="5645"/>
                    </a:lnTo>
                    <a:cubicBezTo>
                      <a:pt x="3501" y="5550"/>
                      <a:pt x="3394" y="5490"/>
                      <a:pt x="3310" y="5490"/>
                    </a:cubicBezTo>
                    <a:lnTo>
                      <a:pt x="3096" y="5490"/>
                    </a:lnTo>
                    <a:lnTo>
                      <a:pt x="1048" y="7991"/>
                    </a:lnTo>
                    <a:lnTo>
                      <a:pt x="0" y="7991"/>
                    </a:lnTo>
                    <a:lnTo>
                      <a:pt x="0" y="8681"/>
                    </a:lnTo>
                    <a:lnTo>
                      <a:pt x="1179" y="8681"/>
                    </a:lnTo>
                    <a:lnTo>
                      <a:pt x="1370" y="8669"/>
                    </a:lnTo>
                    <a:lnTo>
                      <a:pt x="3251" y="6371"/>
                    </a:lnTo>
                    <a:lnTo>
                      <a:pt x="4846" y="8514"/>
                    </a:lnTo>
                    <a:lnTo>
                      <a:pt x="4977" y="8681"/>
                    </a:lnTo>
                    <a:lnTo>
                      <a:pt x="7466" y="8681"/>
                    </a:lnTo>
                    <a:lnTo>
                      <a:pt x="8204" y="12241"/>
                    </a:lnTo>
                    <a:cubicBezTo>
                      <a:pt x="8251" y="12420"/>
                      <a:pt x="8394" y="12551"/>
                      <a:pt x="8573" y="12551"/>
                    </a:cubicBezTo>
                    <a:lnTo>
                      <a:pt x="8609" y="12551"/>
                    </a:lnTo>
                    <a:cubicBezTo>
                      <a:pt x="8811" y="12539"/>
                      <a:pt x="8966" y="12372"/>
                      <a:pt x="8966" y="12182"/>
                    </a:cubicBezTo>
                    <a:lnTo>
                      <a:pt x="9109" y="5514"/>
                    </a:lnTo>
                    <a:lnTo>
                      <a:pt x="9394" y="8407"/>
                    </a:lnTo>
                    <a:cubicBezTo>
                      <a:pt x="9406" y="8622"/>
                      <a:pt x="9573" y="8764"/>
                      <a:pt x="9763" y="8764"/>
                    </a:cubicBezTo>
                    <a:lnTo>
                      <a:pt x="14157" y="8764"/>
                    </a:lnTo>
                    <a:lnTo>
                      <a:pt x="16419" y="11205"/>
                    </a:lnTo>
                    <a:cubicBezTo>
                      <a:pt x="16484" y="11292"/>
                      <a:pt x="16590" y="11350"/>
                      <a:pt x="16698" y="11350"/>
                    </a:cubicBezTo>
                    <a:cubicBezTo>
                      <a:pt x="16708" y="11350"/>
                      <a:pt x="16718" y="11349"/>
                      <a:pt x="16729" y="11348"/>
                    </a:cubicBezTo>
                    <a:lnTo>
                      <a:pt x="16931" y="11312"/>
                    </a:lnTo>
                    <a:lnTo>
                      <a:pt x="18991" y="8133"/>
                    </a:lnTo>
                    <a:lnTo>
                      <a:pt x="19527" y="8693"/>
                    </a:lnTo>
                    <a:lnTo>
                      <a:pt x="20765" y="8693"/>
                    </a:lnTo>
                    <a:lnTo>
                      <a:pt x="20765" y="8014"/>
                    </a:lnTo>
                    <a:lnTo>
                      <a:pt x="19812" y="8014"/>
                    </a:lnTo>
                    <a:lnTo>
                      <a:pt x="19217" y="7371"/>
                    </a:lnTo>
                    <a:cubicBezTo>
                      <a:pt x="19154" y="7288"/>
                      <a:pt x="19064" y="7250"/>
                      <a:pt x="18955" y="7250"/>
                    </a:cubicBezTo>
                    <a:cubicBezTo>
                      <a:pt x="18939" y="7250"/>
                      <a:pt x="18924" y="7251"/>
                      <a:pt x="18907" y="7252"/>
                    </a:cubicBezTo>
                    <a:lnTo>
                      <a:pt x="18717" y="7276"/>
                    </a:lnTo>
                    <a:lnTo>
                      <a:pt x="16657" y="10455"/>
                    </a:lnTo>
                    <a:lnTo>
                      <a:pt x="14562" y="8169"/>
                    </a:lnTo>
                    <a:lnTo>
                      <a:pt x="14431" y="8050"/>
                    </a:lnTo>
                    <a:lnTo>
                      <a:pt x="10037" y="8050"/>
                    </a:lnTo>
                    <a:lnTo>
                      <a:pt x="9287" y="347"/>
                    </a:lnTo>
                    <a:cubicBezTo>
                      <a:pt x="9276" y="141"/>
                      <a:pt x="9110" y="1"/>
                      <a:pt x="8918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3045550" y="4695500"/>
                <a:ext cx="519150" cy="312925"/>
              </a:xfrm>
              <a:custGeom>
                <a:rect b="b" l="l" r="r" t="t"/>
                <a:pathLst>
                  <a:path extrusionOk="0" h="12517" w="20766">
                    <a:moveTo>
                      <a:pt x="8910" y="1"/>
                    </a:moveTo>
                    <a:cubicBezTo>
                      <a:pt x="8897" y="1"/>
                      <a:pt x="8884" y="2"/>
                      <a:pt x="8871" y="3"/>
                    </a:cubicBezTo>
                    <a:cubicBezTo>
                      <a:pt x="8669" y="15"/>
                      <a:pt x="8514" y="182"/>
                      <a:pt x="8514" y="372"/>
                    </a:cubicBezTo>
                    <a:lnTo>
                      <a:pt x="8323" y="9481"/>
                    </a:lnTo>
                    <a:lnTo>
                      <a:pt x="8073" y="8278"/>
                    </a:lnTo>
                    <a:cubicBezTo>
                      <a:pt x="8038" y="8088"/>
                      <a:pt x="7871" y="7957"/>
                      <a:pt x="7692" y="7957"/>
                    </a:cubicBezTo>
                    <a:lnTo>
                      <a:pt x="5299" y="7957"/>
                    </a:lnTo>
                    <a:lnTo>
                      <a:pt x="3573" y="5623"/>
                    </a:lnTo>
                    <a:cubicBezTo>
                      <a:pt x="3513" y="5528"/>
                      <a:pt x="3406" y="5480"/>
                      <a:pt x="3311" y="5480"/>
                    </a:cubicBezTo>
                    <a:lnTo>
                      <a:pt x="3096" y="5480"/>
                    </a:lnTo>
                    <a:lnTo>
                      <a:pt x="1049" y="7980"/>
                    </a:lnTo>
                    <a:lnTo>
                      <a:pt x="1" y="7980"/>
                    </a:lnTo>
                    <a:lnTo>
                      <a:pt x="1" y="8659"/>
                    </a:lnTo>
                    <a:lnTo>
                      <a:pt x="1180" y="8659"/>
                    </a:lnTo>
                    <a:lnTo>
                      <a:pt x="1370" y="8647"/>
                    </a:lnTo>
                    <a:lnTo>
                      <a:pt x="3251" y="6349"/>
                    </a:lnTo>
                    <a:lnTo>
                      <a:pt x="4835" y="8492"/>
                    </a:lnTo>
                    <a:lnTo>
                      <a:pt x="4978" y="8647"/>
                    </a:lnTo>
                    <a:lnTo>
                      <a:pt x="7442" y="8647"/>
                    </a:lnTo>
                    <a:lnTo>
                      <a:pt x="8192" y="12207"/>
                    </a:lnTo>
                    <a:cubicBezTo>
                      <a:pt x="8216" y="12386"/>
                      <a:pt x="8383" y="12517"/>
                      <a:pt x="8561" y="12517"/>
                    </a:cubicBezTo>
                    <a:lnTo>
                      <a:pt x="8585" y="12517"/>
                    </a:lnTo>
                    <a:cubicBezTo>
                      <a:pt x="8800" y="12493"/>
                      <a:pt x="8942" y="12338"/>
                      <a:pt x="8942" y="12136"/>
                    </a:cubicBezTo>
                    <a:lnTo>
                      <a:pt x="9097" y="5468"/>
                    </a:lnTo>
                    <a:lnTo>
                      <a:pt x="9383" y="8373"/>
                    </a:lnTo>
                    <a:cubicBezTo>
                      <a:pt x="9395" y="8564"/>
                      <a:pt x="9562" y="8719"/>
                      <a:pt x="9752" y="8719"/>
                    </a:cubicBezTo>
                    <a:lnTo>
                      <a:pt x="14145" y="8719"/>
                    </a:lnTo>
                    <a:lnTo>
                      <a:pt x="16408" y="11171"/>
                    </a:lnTo>
                    <a:cubicBezTo>
                      <a:pt x="16479" y="11243"/>
                      <a:pt x="16598" y="11290"/>
                      <a:pt x="16717" y="11290"/>
                    </a:cubicBezTo>
                    <a:lnTo>
                      <a:pt x="16908" y="11266"/>
                    </a:lnTo>
                    <a:lnTo>
                      <a:pt x="18979" y="8076"/>
                    </a:lnTo>
                    <a:lnTo>
                      <a:pt x="19408" y="8540"/>
                    </a:lnTo>
                    <a:lnTo>
                      <a:pt x="19539" y="8659"/>
                    </a:lnTo>
                    <a:lnTo>
                      <a:pt x="20765" y="8659"/>
                    </a:lnTo>
                    <a:lnTo>
                      <a:pt x="20765" y="7980"/>
                    </a:lnTo>
                    <a:lnTo>
                      <a:pt x="19813" y="7980"/>
                    </a:lnTo>
                    <a:lnTo>
                      <a:pt x="19194" y="7337"/>
                    </a:lnTo>
                    <a:cubicBezTo>
                      <a:pt x="19119" y="7273"/>
                      <a:pt x="19025" y="7228"/>
                      <a:pt x="18921" y="7228"/>
                    </a:cubicBezTo>
                    <a:cubicBezTo>
                      <a:pt x="18909" y="7228"/>
                      <a:pt x="18896" y="7229"/>
                      <a:pt x="18884" y="7230"/>
                    </a:cubicBezTo>
                    <a:lnTo>
                      <a:pt x="18694" y="7266"/>
                    </a:lnTo>
                    <a:lnTo>
                      <a:pt x="16646" y="10433"/>
                    </a:lnTo>
                    <a:lnTo>
                      <a:pt x="14538" y="8159"/>
                    </a:lnTo>
                    <a:lnTo>
                      <a:pt x="14407" y="8040"/>
                    </a:lnTo>
                    <a:lnTo>
                      <a:pt x="10014" y="8040"/>
                    </a:lnTo>
                    <a:lnTo>
                      <a:pt x="9276" y="337"/>
                    </a:lnTo>
                    <a:cubicBezTo>
                      <a:pt x="9265" y="158"/>
                      <a:pt x="9097" y="1"/>
                      <a:pt x="8910" y="1"/>
                    </a:cubicBezTo>
                    <a:close/>
                  </a:path>
                </a:pathLst>
              </a:custGeom>
              <a:solidFill>
                <a:srgbClr val="157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06" name="Google Shape;406;p30"/>
          <p:cNvSpPr txBox="1"/>
          <p:nvPr/>
        </p:nvSpPr>
        <p:spPr>
          <a:xfrm>
            <a:off x="4572000" y="3368825"/>
            <a:ext cx="3586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Name: Shawn Cogan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Date: 04/18/24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Assignment: ML Pres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Honor Pledge: On my honor, I pledge I have neither given nor received unauthorized aid.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on Data</a:t>
            </a:r>
            <a:endParaRPr/>
          </a:p>
        </p:txBody>
      </p:sp>
      <p:sp>
        <p:nvSpPr>
          <p:cNvPr id="412" name="Google Shape;412;p31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Used in several papers, multiple versions exist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UCI Database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Cleveland Variant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13 Attributes (75 in </a:t>
            </a:r>
            <a:r>
              <a:rPr lang="en"/>
              <a:t>original</a:t>
            </a:r>
            <a:r>
              <a:rPr lang="en"/>
              <a:t> set), 1 Target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303 </a:t>
            </a:r>
            <a:r>
              <a:rPr lang="en"/>
              <a:t>Instances</a:t>
            </a:r>
            <a:endParaRPr/>
          </a:p>
        </p:txBody>
      </p:sp>
      <p:pic>
        <p:nvPicPr>
          <p:cNvPr id="413" name="Google Shape;4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4300" y="643750"/>
            <a:ext cx="2941573" cy="2886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150" y="2670275"/>
            <a:ext cx="3138176" cy="209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Features</a:t>
            </a:r>
            <a:endParaRPr/>
          </a:p>
        </p:txBody>
      </p:sp>
      <p:sp>
        <p:nvSpPr>
          <p:cNvPr id="420" name="Google Shape;420;p32"/>
          <p:cNvSpPr txBox="1"/>
          <p:nvPr>
            <p:ph idx="3" type="body"/>
          </p:nvPr>
        </p:nvSpPr>
        <p:spPr>
          <a:xfrm>
            <a:off x="1111700" y="1310250"/>
            <a:ext cx="2973600" cy="25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Sex (1 male, 0 female)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Cp (chest pain: 0 typical angina, 1 atypical angina, 2 non-anginal pain, 3 asymptomatic)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Trestbps (resting blood pressure in mmHG)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Chol (serum cholesterol in mg/dl)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/>
              <a:t>Fbs (fasting blood sugar &gt; 120 mg/dl [true/false])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2"/>
          <p:cNvSpPr txBox="1"/>
          <p:nvPr>
            <p:ph idx="4" type="body"/>
          </p:nvPr>
        </p:nvSpPr>
        <p:spPr>
          <a:xfrm>
            <a:off x="4824625" y="1017725"/>
            <a:ext cx="2973600" cy="25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Restecg (resting elecrecardiographic results: 0 normal, 1 ST-T wave abnormality)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Thalach (max heart rate)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Exang (</a:t>
            </a:r>
            <a:r>
              <a:rPr lang="en"/>
              <a:t>exercise</a:t>
            </a:r>
            <a:r>
              <a:rPr lang="en"/>
              <a:t> induced angina [pain])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Oldpeak (ST depression induced by exercise)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Slope (peak exercise ST)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Ca (num major vessels from </a:t>
            </a:r>
            <a:r>
              <a:rPr lang="en"/>
              <a:t>fluoroscopy</a:t>
            </a:r>
            <a:r>
              <a:rPr lang="en"/>
              <a:t> [0-3])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Thal (thalassemia 3 normal, 7 fixed </a:t>
            </a:r>
            <a:r>
              <a:rPr lang="en"/>
              <a:t>defects</a:t>
            </a:r>
            <a:r>
              <a:rPr lang="en"/>
              <a:t>, 7 </a:t>
            </a:r>
            <a:r>
              <a:rPr lang="en"/>
              <a:t>reversible</a:t>
            </a:r>
            <a:r>
              <a:rPr lang="en"/>
              <a:t> </a:t>
            </a:r>
            <a:r>
              <a:rPr lang="en"/>
              <a:t>defects</a:t>
            </a:r>
            <a:r>
              <a:rPr lang="en"/>
              <a:t>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27" name="Google Shape;427;p33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“Num”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Diagnosis of heart disease ranging from 0-4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Severity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Diameter narrowing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2 is of moderate severity, 0 of little to no</a:t>
            </a:r>
            <a:endParaRPr/>
          </a:p>
        </p:txBody>
      </p:sp>
      <p:pic>
        <p:nvPicPr>
          <p:cNvPr id="428" name="Google Shape;4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675" y="1461575"/>
            <a:ext cx="4370324" cy="33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Correlations</a:t>
            </a:r>
            <a:endParaRPr/>
          </a:p>
        </p:txBody>
      </p:sp>
      <p:sp>
        <p:nvSpPr>
          <p:cNvPr id="434" name="Google Shape;434;p34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No significant direct correlations </a:t>
            </a:r>
            <a:endParaRPr/>
          </a:p>
        </p:txBody>
      </p:sp>
      <p:pic>
        <p:nvPicPr>
          <p:cNvPr id="435" name="Google Shape;4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950" y="445025"/>
            <a:ext cx="4212476" cy="418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</a:t>
            </a:r>
            <a:endParaRPr/>
          </a:p>
        </p:txBody>
      </p:sp>
      <p:sp>
        <p:nvSpPr>
          <p:cNvPr id="441" name="Google Shape;441;p35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4 null in ca (flourscopy)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2 null in thal (thallasemia)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Likely demanding tests some people in study did not do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Replaced with most common </a:t>
            </a:r>
            <a:r>
              <a:rPr lang="en"/>
              <a:t>occurring</a:t>
            </a:r>
            <a:r>
              <a:rPr lang="en"/>
              <a:t> value</a:t>
            </a:r>
            <a:endParaRPr/>
          </a:p>
        </p:txBody>
      </p:sp>
      <p:pic>
        <p:nvPicPr>
          <p:cNvPr id="442" name="Google Shape;4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100" y="535350"/>
            <a:ext cx="2793800" cy="27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2295849"/>
            <a:ext cx="3320077" cy="265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6"/>
          <p:cNvSpPr txBox="1"/>
          <p:nvPr>
            <p:ph idx="1" type="subTitle"/>
          </p:nvPr>
        </p:nvSpPr>
        <p:spPr>
          <a:xfrm>
            <a:off x="1283367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 txBox="1"/>
          <p:nvPr>
            <p:ph idx="2" type="subTitle"/>
          </p:nvPr>
        </p:nvSpPr>
        <p:spPr>
          <a:xfrm>
            <a:off x="4887045" y="2020800"/>
            <a:ext cx="2973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sp>
        <p:nvSpPr>
          <p:cNvPr id="451" name="Google Shape;451;p36"/>
          <p:cNvSpPr txBox="1"/>
          <p:nvPr>
            <p:ph idx="3" type="body"/>
          </p:nvPr>
        </p:nvSpPr>
        <p:spPr>
          <a:xfrm>
            <a:off x="1283353" y="2471600"/>
            <a:ext cx="933600" cy="1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6"/>
          <p:cNvSpPr txBox="1"/>
          <p:nvPr>
            <p:ph idx="4" type="body"/>
          </p:nvPr>
        </p:nvSpPr>
        <p:spPr>
          <a:xfrm flipH="1" rot="10800000">
            <a:off x="7094481" y="1910971"/>
            <a:ext cx="76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3" name="Google Shape;4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1134"/>
            <a:ext cx="9144003" cy="2250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7"/>
          <p:cNvSpPr txBox="1"/>
          <p:nvPr>
            <p:ph type="title"/>
          </p:nvPr>
        </p:nvSpPr>
        <p:spPr>
          <a:xfrm>
            <a:off x="2018400" y="1171500"/>
            <a:ext cx="5107200" cy="13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55% Accuracy</a:t>
            </a:r>
            <a:endParaRPr/>
          </a:p>
        </p:txBody>
      </p:sp>
      <p:sp>
        <p:nvSpPr>
          <p:cNvPr id="459" name="Google Shape;459;p37"/>
          <p:cNvSpPr txBox="1"/>
          <p:nvPr>
            <p:ph idx="1" type="subTitle"/>
          </p:nvPr>
        </p:nvSpPr>
        <p:spPr>
          <a:xfrm>
            <a:off x="1906350" y="3696325"/>
            <a:ext cx="51072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</a:t>
            </a:r>
            <a:endParaRPr/>
          </a:p>
        </p:txBody>
      </p:sp>
      <p:sp>
        <p:nvSpPr>
          <p:cNvPr id="465" name="Google Shape;465;p38"/>
          <p:cNvSpPr txBox="1"/>
          <p:nvPr>
            <p:ph idx="1" type="body"/>
          </p:nvPr>
        </p:nvSpPr>
        <p:spPr>
          <a:xfrm>
            <a:off x="720000" y="1152475"/>
            <a:ext cx="7704000" cy="18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■"/>
            </a:pPr>
            <a:r>
              <a:rPr lang="en" sz="3000"/>
              <a:t>Janosi,Andras, Steinbrunn,William, Pfisterer,Matthias, and Detrano,Robert. (1988). Heart Disease. UCI Machine Learning Repository. https://doi.org/10.24432/C52P4X.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entricular Septal Defects Clinical Case Report by Slidesgo">
  <a:themeElements>
    <a:clrScheme name="Simple Light">
      <a:dk1>
        <a:srgbClr val="434343"/>
      </a:dk1>
      <a:lt1>
        <a:srgbClr val="FFFFFF"/>
      </a:lt1>
      <a:dk2>
        <a:srgbClr val="157A9E"/>
      </a:dk2>
      <a:lt2>
        <a:srgbClr val="B82312"/>
      </a:lt2>
      <a:accent1>
        <a:srgbClr val="99999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